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9" r:id="rId5"/>
    <p:sldId id="259" r:id="rId6"/>
    <p:sldId id="261" r:id="rId7"/>
    <p:sldId id="262" r:id="rId8"/>
    <p:sldId id="263" r:id="rId9"/>
    <p:sldId id="26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816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8F5-3563-4FAB-A227-9F56623A4F6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152054-B40C-495D-A5EA-A1036A69A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8F5-3563-4FAB-A227-9F56623A4F6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2054-B40C-495D-A5EA-A1036A69A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8F5-3563-4FAB-A227-9F56623A4F6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2054-B40C-495D-A5EA-A1036A69A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8F5-3563-4FAB-A227-9F56623A4F6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152054-B40C-495D-A5EA-A1036A69A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8F5-3563-4FAB-A227-9F56623A4F6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2054-B40C-495D-A5EA-A1036A69A2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8F5-3563-4FAB-A227-9F56623A4F6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2054-B40C-495D-A5EA-A1036A69A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8F5-3563-4FAB-A227-9F56623A4F6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152054-B40C-495D-A5EA-A1036A69A2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8F5-3563-4FAB-A227-9F56623A4F6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2054-B40C-495D-A5EA-A1036A69A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8F5-3563-4FAB-A227-9F56623A4F6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2054-B40C-495D-A5EA-A1036A69A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8F5-3563-4FAB-A227-9F56623A4F6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2054-B40C-495D-A5EA-A1036A69A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28F5-3563-4FAB-A227-9F56623A4F6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52054-B40C-495D-A5EA-A1036A69A2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9A28F5-3563-4FAB-A227-9F56623A4F68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152054-B40C-495D-A5EA-A1036A69A2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214422"/>
            <a:ext cx="8458200" cy="1357322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</a:rPr>
              <a:t>Проверка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071942"/>
            <a:ext cx="850112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5728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Составьте предложения по заданным схемам.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000240"/>
            <a:ext cx="678661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https://encrypted-tbn2.gstatic.com/images?q=tbn:ANd9GcRJZwM2QRdUYb-I8IRBQlrDuQJJlkTqdPyQpJw0rPmUONm5T3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357562"/>
            <a:ext cx="2947994" cy="3143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Задание:</a:t>
            </a:r>
            <a:br>
              <a:rPr lang="ru-RU" dirty="0" smtClean="0"/>
            </a:br>
            <a:r>
              <a:rPr lang="ru-RU" dirty="0" smtClean="0"/>
              <a:t>Найти в тексте простые предложения, выписать и разобрать синтаксически.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</a:t>
            </a:r>
            <a:r>
              <a:rPr lang="ru-RU" sz="4000" i="1" cap="none" dirty="0" smtClean="0">
                <a:solidFill>
                  <a:srgbClr val="FF0000"/>
                </a:solidFill>
              </a:rPr>
              <a:t>Между корнями бурлила вода. Не успел охотник вскрикнуть, как лодка налетела на камни. Человек и собака оказались в воде. Вдали виднелся остров, на котором много раз уже ночевал охотник со своей собакой.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1.Параграф 44, упражнение 217</a:t>
            </a:r>
          </a:p>
          <a:p>
            <a:pPr>
              <a:buNone/>
            </a:pPr>
            <a:r>
              <a:rPr lang="ru-RU" dirty="0" smtClean="0"/>
              <a:t>2.Из художественного произведения выписать 5 простых предложений и произвести синтаксический разбор.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cap="none" dirty="0" smtClean="0">
                <a:solidFill>
                  <a:srgbClr val="FF0000"/>
                </a:solidFill>
              </a:rPr>
              <a:t>Синтаксический разбор предложения.</a:t>
            </a:r>
            <a:endParaRPr lang="ru-RU" sz="4000" cap="none" dirty="0">
              <a:solidFill>
                <a:srgbClr val="FF0000"/>
              </a:solidFill>
            </a:endParaRPr>
          </a:p>
        </p:txBody>
      </p:sp>
      <p:sp>
        <p:nvSpPr>
          <p:cNvPr id="1026" name="AutoShape 2" descr="Картинки по запросу картинки по русскому язык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encrypted-tbn3.gstatic.com/images?q=tbn:ANd9GcRSfc_LdXyQy0KIA9cDM_DNZHiIpD0h4I5NSlNJofsMIyOVtf-Rt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71678"/>
            <a:ext cx="381477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none" dirty="0" smtClean="0">
                <a:solidFill>
                  <a:srgbClr val="681647"/>
                </a:solidFill>
                <a:latin typeface="+mn-lt"/>
              </a:rPr>
              <a:t>Запишите предложение.</a:t>
            </a:r>
            <a:br>
              <a:rPr lang="ru-RU" cap="none" dirty="0" smtClean="0">
                <a:solidFill>
                  <a:srgbClr val="681647"/>
                </a:solidFill>
                <a:latin typeface="+mn-lt"/>
              </a:rPr>
            </a:br>
            <a:r>
              <a:rPr lang="ru-RU" cap="none" dirty="0" smtClean="0">
                <a:solidFill>
                  <a:srgbClr val="681647"/>
                </a:solidFill>
                <a:latin typeface="+mn-lt"/>
              </a:rPr>
              <a:t>Выделите грамматическую основу</a:t>
            </a:r>
            <a:r>
              <a:rPr lang="ru-RU" cap="none" dirty="0" smtClean="0">
                <a:latin typeface="+mn-lt"/>
              </a:rPr>
              <a:t>.</a:t>
            </a:r>
            <a:endParaRPr lang="ru-RU" cap="none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Ветер занёс семена в топкое болото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-</a:t>
            </a:r>
            <a:r>
              <a:rPr lang="ru-RU" sz="2800" dirty="0" smtClean="0"/>
              <a:t>О каких членах предложения идёт речь:</a:t>
            </a:r>
          </a:p>
          <a:p>
            <a:pPr>
              <a:buFontTx/>
              <a:buChar char="-"/>
            </a:pPr>
            <a:r>
              <a:rPr lang="ru-RU" sz="2800" dirty="0" smtClean="0"/>
              <a:t>1. зависит от существительного, обозначает признак предмета, отвечает на вопрос </a:t>
            </a:r>
            <a:r>
              <a:rPr lang="ru-RU" sz="2800" b="1" i="1" dirty="0" smtClean="0">
                <a:solidFill>
                  <a:srgbClr val="00B050"/>
                </a:solidFill>
              </a:rPr>
              <a:t>какое?</a:t>
            </a:r>
          </a:p>
          <a:p>
            <a:pPr>
              <a:buFontTx/>
              <a:buChar char="-"/>
            </a:pPr>
            <a:r>
              <a:rPr lang="ru-RU" sz="2800" i="1" dirty="0" smtClean="0">
                <a:solidFill>
                  <a:srgbClr val="000000"/>
                </a:solidFill>
              </a:rPr>
              <a:t>2. относится к глаголу, обозначает место действия, отвечает на вопрос </a:t>
            </a:r>
            <a:r>
              <a:rPr lang="ru-RU" sz="2800" b="1" i="1" dirty="0" smtClean="0">
                <a:solidFill>
                  <a:srgbClr val="00B050"/>
                </a:solidFill>
              </a:rPr>
              <a:t>куда?</a:t>
            </a:r>
            <a:r>
              <a:rPr lang="ru-RU" sz="2800" i="1" dirty="0" smtClean="0">
                <a:solidFill>
                  <a:srgbClr val="000000"/>
                </a:solidFill>
              </a:rPr>
              <a:t>, выражено именем существительным с предлогом.</a:t>
            </a:r>
          </a:p>
          <a:p>
            <a:pPr>
              <a:buFontTx/>
              <a:buChar char="-"/>
            </a:pPr>
            <a:r>
              <a:rPr lang="ru-RU" sz="2800" i="1" dirty="0" smtClean="0">
                <a:solidFill>
                  <a:srgbClr val="000000"/>
                </a:solidFill>
              </a:rPr>
              <a:t>3. зависит от сказуемого , обозначает предмет, на который направлено действие, отвечает на вопрос </a:t>
            </a:r>
            <a:r>
              <a:rPr lang="ru-RU" sz="2800" b="1" i="1" dirty="0" smtClean="0">
                <a:solidFill>
                  <a:srgbClr val="00B050"/>
                </a:solidFill>
              </a:rPr>
              <a:t>что?, </a:t>
            </a:r>
            <a:r>
              <a:rPr lang="ru-RU" sz="2800" i="1" dirty="0" smtClean="0">
                <a:solidFill>
                  <a:srgbClr val="000000"/>
                </a:solidFill>
              </a:rPr>
              <a:t>выражено существительным в винительном падеже.</a:t>
            </a:r>
            <a:endParaRPr lang="ru-RU" sz="28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рок русского языка в 5 классе, синтаксический разбор простого предложен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синтаксического разбора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1. Вид предложения по цели высказывания.</a:t>
            </a:r>
          </a:p>
          <a:p>
            <a:pPr marL="514350" indent="-514350">
              <a:buNone/>
            </a:pPr>
            <a:r>
              <a:rPr lang="ru-RU" dirty="0" smtClean="0"/>
              <a:t> 2. Вид предложения по интонации (восклицательное и невосклицательное).</a:t>
            </a:r>
          </a:p>
          <a:p>
            <a:pPr marL="514350" indent="-514350">
              <a:buNone/>
            </a:pPr>
            <a:r>
              <a:rPr lang="ru-RU" dirty="0" smtClean="0"/>
              <a:t>3. Основа ( главные члены) предложения.</a:t>
            </a:r>
          </a:p>
          <a:p>
            <a:pPr marL="514350" indent="-514350">
              <a:buNone/>
            </a:pPr>
            <a:r>
              <a:rPr lang="ru-RU" dirty="0" smtClean="0"/>
              <a:t>4. Вид предложения по наличию второстепенных членов.</a:t>
            </a:r>
          </a:p>
          <a:p>
            <a:pPr marL="514350" indent="-514350">
              <a:buNone/>
            </a:pPr>
            <a:r>
              <a:rPr lang="ru-RU" dirty="0" smtClean="0"/>
              <a:t>5. Второстепенные члены ( если есть).</a:t>
            </a:r>
          </a:p>
          <a:p>
            <a:pPr marL="514350" indent="-514350">
              <a:buNone/>
            </a:pPr>
            <a:r>
              <a:rPr lang="ru-RU" dirty="0" smtClean="0"/>
              <a:t>6.Однородные члены ( если есть).</a:t>
            </a:r>
          </a:p>
          <a:p>
            <a:pPr marL="514350" indent="-514350">
              <a:buNone/>
            </a:pPr>
            <a:r>
              <a:rPr lang="ru-RU" dirty="0" smtClean="0"/>
              <a:t>7. Обращения ( если есть).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b="1" dirty="0" smtClean="0"/>
              <a:t>(</a:t>
            </a:r>
            <a:r>
              <a:rPr lang="ru-RU" sz="4000" b="1" dirty="0" err="1" smtClean="0"/>
              <a:t>Повеств</a:t>
            </a:r>
            <a:r>
              <a:rPr lang="ru-RU" sz="4000" b="1" dirty="0" smtClean="0"/>
              <a:t>., </a:t>
            </a:r>
            <a:r>
              <a:rPr lang="ru-RU" sz="4000" b="1" dirty="0" err="1" smtClean="0"/>
              <a:t>невоскл</a:t>
            </a:r>
            <a:r>
              <a:rPr lang="ru-RU" sz="4000" b="1" dirty="0" smtClean="0"/>
              <a:t>., прост., </a:t>
            </a:r>
            <a:r>
              <a:rPr lang="ru-RU" sz="4000" b="1" smtClean="0"/>
              <a:t>распр</a:t>
            </a:r>
            <a:r>
              <a:rPr lang="ru-RU" sz="4000" b="1" smtClean="0"/>
              <a:t>..)</a:t>
            </a:r>
            <a:endParaRPr lang="ru-RU" sz="4000" b="1" dirty="0" smtClean="0"/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Внимание!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Предложение с одной грамматической основой называется простым.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828680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Повеств</a:t>
            </a:r>
            <a:r>
              <a:rPr lang="ru-RU" dirty="0" smtClean="0"/>
              <a:t>., </a:t>
            </a:r>
            <a:r>
              <a:rPr lang="ru-RU" dirty="0" err="1" smtClean="0"/>
              <a:t>невоскл</a:t>
            </a:r>
            <a:r>
              <a:rPr lang="ru-RU" dirty="0" smtClean="0"/>
              <a:t>., прост., распр., осложнено однородными определениями.)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878684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45719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Повест</a:t>
            </a:r>
            <a:r>
              <a:rPr lang="ru-RU" dirty="0" smtClean="0"/>
              <a:t>., </a:t>
            </a:r>
            <a:r>
              <a:rPr lang="ru-RU" dirty="0" err="1" smtClean="0"/>
              <a:t>невоскл</a:t>
            </a:r>
            <a:r>
              <a:rPr lang="ru-RU" dirty="0" smtClean="0"/>
              <a:t>., прост., распр., осложнено обращением.)</a:t>
            </a:r>
          </a:p>
          <a:p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814393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214686"/>
            <a:ext cx="578647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uchportal.ru/_ld/165/554599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</TotalTime>
  <Words>219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Синтаксический разбор предложения.</vt:lpstr>
      <vt:lpstr>Запишите предложение. Выделите грамматическую основу.</vt:lpstr>
      <vt:lpstr>Слайд 4</vt:lpstr>
      <vt:lpstr>Порядок синтаксического разбора</vt:lpstr>
      <vt:lpstr>Слайд 6</vt:lpstr>
      <vt:lpstr>Слайд 7</vt:lpstr>
      <vt:lpstr>Слайд 8</vt:lpstr>
      <vt:lpstr>Слайд 9</vt:lpstr>
      <vt:lpstr>Составьте предложения по заданным схемам.</vt:lpstr>
      <vt:lpstr> Задание: Найти в тексте простые предложения, выписать и разобрать синтаксически.   Между корнями бурлила вода. Не успел охотник вскрикнуть, как лодка налетела на камни. Человек и собака оказались в воде. Вдали виднелся остров, на котором много раз уже ночевал охотник со своей собакой.  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Валико</dc:creator>
  <cp:lastModifiedBy>1</cp:lastModifiedBy>
  <cp:revision>19</cp:revision>
  <dcterms:created xsi:type="dcterms:W3CDTF">2014-10-22T12:47:15Z</dcterms:created>
  <dcterms:modified xsi:type="dcterms:W3CDTF">2014-10-23T06:31:22Z</dcterms:modified>
</cp:coreProperties>
</file>