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CFDF-37F3-495D-A949-79DDED7826D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omo.com.ua/wp-content/uploads/2015/06/teens-computer-por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omo.com.ua/wp-content/uploads/2015/05/gen-z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generations.files.wordpress.com/2015/06/d181d0bad0b0d187d0b0d0bdd0bdd18bd0b5-d184d0b0d0b9d0bbd18b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643998" cy="2071702"/>
          </a:xfrm>
        </p:spPr>
        <p:txBody>
          <a:bodyPr>
            <a:normAutofit fontScale="90000"/>
          </a:bodyPr>
          <a:lstStyle/>
          <a:p>
            <a:r>
              <a:rPr lang="ru-RU" dirty="0"/>
              <a:t>“Шпаргалки </a:t>
            </a:r>
            <a:r>
              <a:rPr lang="ru-RU" dirty="0" smtClean="0"/>
              <a:t>поколения</a:t>
            </a:r>
            <a:r>
              <a:rPr lang="en-US" dirty="0" smtClean="0"/>
              <a:t> Z</a:t>
            </a:r>
            <a:r>
              <a:rPr lang="ru-RU" dirty="0" smtClean="0"/>
              <a:t> : </a:t>
            </a:r>
            <a:r>
              <a:rPr lang="ru-RU" dirty="0"/>
              <a:t>как воспитывать новое поколение?”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tatic45.siliconrus.cmtt.ru/paper-media/4e/c5/28/b2bbd718adce9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88583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3.Принцип быстрого результата</a:t>
            </a:r>
            <a:endParaRPr lang="ru-RU" dirty="0"/>
          </a:p>
        </p:txBody>
      </p:sp>
      <p:pic>
        <p:nvPicPr>
          <p:cNvPr id="4" name="Содержимое 3" descr="https://static42.siliconrus.cmtt.ru/paper-media/d0/61/19/c3857610da229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6439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u="sng" dirty="0" smtClean="0"/>
              <a:t>Он может: </a:t>
            </a:r>
            <a:r>
              <a:rPr lang="ru-RU" sz="2800" dirty="0" smtClean="0"/>
              <a:t>Выполнять задачи, которые реально  осуществимы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>Ему важно</a:t>
            </a:r>
            <a:r>
              <a:rPr lang="ru-RU" sz="2800" dirty="0" smtClean="0"/>
              <a:t>: победить, знать, что делает, то что в его силах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229600" cy="5268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1178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4887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Выясни, какие темы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являются для тебя проблемными, изучи их самостоятельно,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прорешай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задачи по данной теме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Разберись, каким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алгоритмом тебе удобнее пользоваться для решения задач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Подумай, каких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типичных ошибок можно избегать в работе с данным материалом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каждой задаче учитель/родитель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должен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указать сроки и ответственность)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</a:t>
                      </a:r>
                      <a:r>
                        <a:rPr lang="ru-RU" baseline="0" dirty="0" smtClean="0"/>
                        <a:t> должен знать химию на «4»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4.Принцип 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 312\Desktop\2307389-bf6a8eba3b55f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50112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u="sng" dirty="0" smtClean="0"/>
              <a:t>Он </a:t>
            </a:r>
            <a:r>
              <a:rPr lang="ru-RU" sz="3100" b="1" u="sng" dirty="0" smtClean="0"/>
              <a:t>не</a:t>
            </a:r>
            <a:r>
              <a:rPr lang="ru-RU" sz="3100" u="sng" dirty="0" smtClean="0"/>
              <a:t> может</a:t>
            </a:r>
            <a:r>
              <a:rPr lang="ru-RU" sz="3100" dirty="0" smtClean="0"/>
              <a:t>: ЖДАТЬ( его горизонты ближе, его желания очень быстро удовлетворялись)</a:t>
            </a:r>
            <a:br>
              <a:rPr lang="ru-RU" sz="3100" dirty="0" smtClean="0"/>
            </a:br>
            <a:r>
              <a:rPr lang="ru-RU" sz="3100" u="sng" dirty="0"/>
              <a:t>Е</a:t>
            </a:r>
            <a:r>
              <a:rPr lang="ru-RU" sz="3100" u="sng" dirty="0" smtClean="0"/>
              <a:t>му важно</a:t>
            </a:r>
            <a:r>
              <a:rPr lang="ru-RU" sz="3100" dirty="0" smtClean="0"/>
              <a:t>: </a:t>
            </a:r>
            <a:r>
              <a:rPr lang="ru-RU" sz="3100" dirty="0"/>
              <a:t>важно поставить не только срок исполнения задачи, но и пообещать срок достижения первых побед.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14563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готовы предложить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тебе участие в НПК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Если ты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будешь хорошо работать, через месяц мы заслушаем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твою работу на классной конференции и включим в список участников школьной НПК.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месяца, видя что ты не работаешь, мы снимем тебя с участия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 если проявишь инициативу в работе, отправим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городскую НПК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Через</a:t>
                      </a:r>
                      <a:r>
                        <a:rPr lang="ru-RU" baseline="0" dirty="0" smtClean="0"/>
                        <a:t> три месяца мы рассмотрим твою кандидатуру на участие в НПК и возможно внесём в список участников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Не мы </a:t>
            </a:r>
            <a:r>
              <a:rPr lang="ru-RU" dirty="0" err="1" smtClean="0"/>
              <a:t>такие-жизнь</a:t>
            </a:r>
            <a:r>
              <a:rPr lang="ru-RU" dirty="0" smtClean="0"/>
              <a:t> такая!»</a:t>
            </a:r>
            <a:br>
              <a:rPr lang="ru-RU" dirty="0" smtClean="0"/>
            </a:br>
            <a:r>
              <a:rPr lang="ru-RU" dirty="0" smtClean="0"/>
              <a:t>ТРУДНОСТИ РАБОТЫ</a:t>
            </a:r>
            <a:endParaRPr lang="ru-RU" dirty="0"/>
          </a:p>
        </p:txBody>
      </p:sp>
      <p:pic>
        <p:nvPicPr>
          <p:cNvPr id="4" name="Содержимое 3" descr="http://cdn.vedomosti.ru/image/2015/11/znoeq/normal-1a7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25820"/>
            <a:ext cx="8643998" cy="451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Пишем на </a:t>
            </a:r>
            <a:r>
              <a:rPr lang="ru-RU" dirty="0" err="1" smtClean="0"/>
              <a:t>подкорочку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</a:t>
            </a:r>
            <a:r>
              <a:rPr lang="ru-RU" b="1" dirty="0"/>
              <a:t> Говорите коротко, пишите развёрнуто и по </a:t>
            </a:r>
            <a:r>
              <a:rPr lang="ru-RU" b="1" dirty="0" smtClean="0"/>
              <a:t>пунктам</a:t>
            </a:r>
          </a:p>
          <a:p>
            <a:r>
              <a:rPr lang="ru-RU" b="1" dirty="0" smtClean="0"/>
              <a:t>2.</a:t>
            </a:r>
            <a:r>
              <a:rPr lang="ru-RU" b="1" dirty="0"/>
              <a:t> Рисуйте </a:t>
            </a:r>
            <a:r>
              <a:rPr lang="ru-RU" b="1" dirty="0" smtClean="0"/>
              <a:t>комиксы</a:t>
            </a:r>
          </a:p>
          <a:p>
            <a:r>
              <a:rPr lang="ru-RU" b="1" dirty="0" smtClean="0"/>
              <a:t>3.</a:t>
            </a:r>
            <a:r>
              <a:rPr lang="ru-RU" b="1" dirty="0"/>
              <a:t> Ставьте </a:t>
            </a:r>
            <a:r>
              <a:rPr lang="ru-RU" b="1" dirty="0" smtClean="0"/>
              <a:t>лайки</a:t>
            </a:r>
          </a:p>
          <a:p>
            <a:r>
              <a:rPr lang="ru-RU" b="1" dirty="0" smtClean="0"/>
              <a:t>4.</a:t>
            </a:r>
            <a:r>
              <a:rPr lang="ru-RU" b="1" dirty="0"/>
              <a:t> Не отбирайте </a:t>
            </a:r>
            <a:r>
              <a:rPr lang="ru-RU" b="1" dirty="0" err="1" smtClean="0"/>
              <a:t>гаджеты</a:t>
            </a:r>
            <a:endParaRPr lang="ru-RU" b="1" dirty="0" smtClean="0"/>
          </a:p>
          <a:p>
            <a:r>
              <a:rPr lang="ru-RU" b="1" dirty="0" smtClean="0"/>
              <a:t>5.</a:t>
            </a:r>
            <a:r>
              <a:rPr lang="ru-RU" b="1" dirty="0"/>
              <a:t> Займите их </a:t>
            </a:r>
            <a:r>
              <a:rPr lang="ru-RU" b="1" dirty="0" smtClean="0"/>
              <a:t>досуг</a:t>
            </a:r>
          </a:p>
          <a:p>
            <a:r>
              <a:rPr lang="ru-RU" b="1" dirty="0" smtClean="0"/>
              <a:t>6.</a:t>
            </a:r>
            <a:r>
              <a:rPr lang="ru-RU" b="1" dirty="0"/>
              <a:t> Найдите им </a:t>
            </a:r>
            <a:r>
              <a:rPr lang="ru-RU" b="1" dirty="0" smtClean="0"/>
              <a:t>друзей</a:t>
            </a:r>
          </a:p>
          <a:p>
            <a:r>
              <a:rPr lang="ru-RU" b="1" dirty="0" smtClean="0"/>
              <a:t>7.Чётко </a:t>
            </a:r>
            <a:r>
              <a:rPr lang="ru-RU" b="1" dirty="0"/>
              <a:t>оговаривайте </a:t>
            </a:r>
            <a:r>
              <a:rPr lang="ru-RU" b="1" dirty="0" err="1"/>
              <a:t>дедлайн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вгения Шамис: “Шпаргалки поколения X: как воспитывать новое поколение?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44" y="0"/>
            <a:ext cx="62865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поколений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созданная в конце 20 века, предполагает, что у людей, которые родились в одно время, пережили похожий опыт в детстве, будут одинаковые ценности. И эти ценности будут отличать их от людей других поколений.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ens-computer-porn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8687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О</a:t>
            </a:r>
            <a:r>
              <a:rPr lang="en-US" i="1" dirty="0" smtClean="0"/>
              <a:t>”</a:t>
            </a:r>
            <a:r>
              <a:rPr lang="ru-RU" i="1" dirty="0" err="1" smtClean="0"/>
              <a:t>кей</a:t>
            </a:r>
            <a:r>
              <a:rPr lang="ru-RU" i="1" dirty="0" smtClean="0"/>
              <a:t>, </a:t>
            </a:r>
            <a:r>
              <a:rPr lang="ru-RU" i="1" dirty="0" err="1" smtClean="0"/>
              <a:t>гугл</a:t>
            </a:r>
            <a:r>
              <a:rPr lang="ru-RU" i="1" dirty="0" smtClean="0"/>
              <a:t>! Кто такие дети поколения </a:t>
            </a:r>
            <a:r>
              <a:rPr lang="en-US" i="1" dirty="0" smtClean="0"/>
              <a:t>Z</a:t>
            </a:r>
            <a:r>
              <a:rPr lang="ru-RU" i="1" dirty="0" smtClean="0"/>
              <a:t>?»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n-z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357694"/>
            <a:ext cx="4860130" cy="217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err="1" smtClean="0"/>
              <a:t>Упс</a:t>
            </a:r>
            <a:r>
              <a:rPr lang="ru-RU" dirty="0" smtClean="0"/>
              <a:t>…проблемка: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35004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Именно эта разница в скорости восприятия информации у детей и учителей </a:t>
            </a:r>
            <a:r>
              <a:rPr lang="ru-RU" dirty="0" smtClean="0"/>
              <a:t>,родителей приводит </a:t>
            </a:r>
            <a:r>
              <a:rPr lang="ru-RU" dirty="0"/>
              <a:t>к множеству проблем – учителя не могут удержать внимание детей и сердятся на них из-за </a:t>
            </a:r>
            <a:r>
              <a:rPr lang="ru-RU" dirty="0" smtClean="0"/>
              <a:t>этого. Дети не выполняют требования родителей или выполняют их «Не Так»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в принципы</a:t>
            </a:r>
            <a:endParaRPr lang="ru-RU" dirty="0"/>
          </a:p>
        </p:txBody>
      </p:sp>
      <p:pic>
        <p:nvPicPr>
          <p:cNvPr id="4" name="Содержимое 3" descr="скачанные файл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8858312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dirty="0" smtClean="0"/>
              <a:t>1.Принцип Супермена</a:t>
            </a:r>
            <a:endParaRPr lang="ru-RU" dirty="0"/>
          </a:p>
        </p:txBody>
      </p:sp>
      <p:pic>
        <p:nvPicPr>
          <p:cNvPr id="4" name="Содержимое 3" descr="https://static49.siliconrus.cmtt.ru/paper-media/af/06/3c/8fe07d9dc6736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50046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1071546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Главная мотивация </a:t>
            </a:r>
            <a:r>
              <a:rPr lang="ru-RU" sz="2800" dirty="0"/>
              <a:t>поколения Z — интерес. Отсутствие скуки и захватывающие задачи — часть состояния комфорта поколения 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500330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 smtClean="0"/>
              <a:t>Он может:</a:t>
            </a:r>
            <a:r>
              <a:rPr lang="ru-RU" sz="2800" dirty="0" smtClean="0"/>
              <a:t> </a:t>
            </a:r>
            <a:r>
              <a:rPr lang="ru-RU" sz="2800" dirty="0"/>
              <a:t>в короткий срок решить несколько задач одновременно без потери качества — преимущество поколения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>Но ему</a:t>
            </a:r>
            <a:r>
              <a:rPr lang="ru-RU" sz="2800" dirty="0" smtClean="0"/>
              <a:t> важно :</a:t>
            </a:r>
            <a:br>
              <a:rPr lang="ru-RU" sz="2800" dirty="0" smtClean="0"/>
            </a:br>
            <a:r>
              <a:rPr lang="ru-RU" sz="2800" dirty="0" smtClean="0"/>
              <a:t>1.</a:t>
            </a:r>
            <a:r>
              <a:rPr lang="ru-RU" sz="2800" dirty="0"/>
              <a:t> </a:t>
            </a:r>
            <a:r>
              <a:rPr lang="ru-RU" sz="2800" dirty="0" smtClean="0"/>
              <a:t>знать что </a:t>
            </a:r>
            <a:r>
              <a:rPr lang="ru-RU" sz="2800" dirty="0"/>
              <a:t>он делает, почему, зачем и как это согласуется с целями </a:t>
            </a:r>
            <a:r>
              <a:rPr lang="ru-RU" sz="2800" dirty="0" smtClean="0"/>
              <a:t>компании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76"/>
          <a:ext cx="8229600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4501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2033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Разработай три варианта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заданий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Мы хотим делать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общий проект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С помощью твоей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покажем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другим ребятам важность данного задания.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Разработай три разных варианта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заданий к упражнению и сдай в среду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2.Принцип Правил игры</a:t>
            </a:r>
            <a:endParaRPr lang="ru-RU" dirty="0"/>
          </a:p>
        </p:txBody>
      </p:sp>
      <p:pic>
        <p:nvPicPr>
          <p:cNvPr id="4" name="Содержимое 3" descr="https://static41.siliconrus.cmtt.ru/paper-media/0d/65/62/af3049318fe21f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701" y="1214422"/>
            <a:ext cx="61185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u="sng" dirty="0" smtClean="0"/>
              <a:t>Он может</a:t>
            </a:r>
            <a:r>
              <a:rPr lang="ru-RU" sz="2800" dirty="0" smtClean="0"/>
              <a:t>: выполнять задачи качественно и в срок</a:t>
            </a:r>
            <a:br>
              <a:rPr lang="ru-RU" sz="2800" dirty="0" smtClean="0"/>
            </a:br>
            <a:r>
              <a:rPr lang="ru-RU" sz="2800" u="sng" dirty="0" smtClean="0"/>
              <a:t>Ему важно</a:t>
            </a:r>
            <a:r>
              <a:rPr lang="ru-RU" sz="2800" dirty="0" smtClean="0"/>
              <a:t>: видеть в учителе/родителе не начальника, а человека</a:t>
            </a:r>
            <a:r>
              <a:rPr lang="ru-RU" sz="2800" dirty="0"/>
              <a:t>;</a:t>
            </a:r>
            <a:r>
              <a:rPr lang="ru-RU" sz="2800" dirty="0" smtClean="0"/>
              <a:t> знать чёткие сроки работы; понимать -несоблюдение сроков наказуемо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57430"/>
          <a:ext cx="8229600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8057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3369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пятницу с утра сдать готовый доклад по экологии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актуальность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темы, цели, задачи, примеры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До второго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урока в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понедельник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сделай работу над ошибками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третьем уроке отчитайся о проделанной работе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Напоминаю, что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невыполнение заданий- это двойка.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Мне нужен доклад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 экологии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проделай работу над ошибками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400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“Шпаргалки поколения Z : как воспитывать новое поколение?”  </vt:lpstr>
      <vt:lpstr> </vt:lpstr>
      <vt:lpstr>«О”кей, гугл! Кто такие дети поколения Z?»</vt:lpstr>
      <vt:lpstr>Упс…проблемка:</vt:lpstr>
      <vt:lpstr>Игра в принципы</vt:lpstr>
      <vt:lpstr>1.Принцип Супермена</vt:lpstr>
      <vt:lpstr>Он может: в короткий срок решить несколько задач одновременно без потери качества — преимущество поколения Но ему важно : 1. знать что он делает, почему, зачем и как это согласуется с целями компании </vt:lpstr>
      <vt:lpstr>2.Принцип Правил игры</vt:lpstr>
      <vt:lpstr>Он может: выполнять задачи качественно и в срок Ему важно: видеть в учителе/родителе не начальника, а человека; знать чёткие сроки работы; понимать -несоблюдение сроков наказуемо</vt:lpstr>
      <vt:lpstr>3.Принцип быстрого результата</vt:lpstr>
      <vt:lpstr>Он может: Выполнять задачи, которые реально  осуществимы Ему важно: победить, знать, что делает, то что в его силах</vt:lpstr>
      <vt:lpstr>4.Принцип награды</vt:lpstr>
      <vt:lpstr>Он не может: ЖДАТЬ( его горизонты ближе, его желания очень быстро удовлетворялись) Ему важно: важно поставить не только срок исполнения задачи, но и пообещать срок достижения первых побед. </vt:lpstr>
      <vt:lpstr>« Не мы такие-жизнь такая!» ТРУДНОСТИ РАБОТЫ</vt:lpstr>
      <vt:lpstr>Пишем на подкорочку</vt:lpstr>
    </vt:vector>
  </TitlesOfParts>
  <Company>МБОУ "Лицей №1 им. Н. К. Крупской"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“Шпаргалки поколения X: как воспитывать новое поколение?”</dc:title>
  <dc:creator>Учитель 312</dc:creator>
  <cp:lastModifiedBy>Учитель 312</cp:lastModifiedBy>
  <cp:revision>19</cp:revision>
  <dcterms:created xsi:type="dcterms:W3CDTF">2015-11-05T03:53:02Z</dcterms:created>
  <dcterms:modified xsi:type="dcterms:W3CDTF">2015-11-05T07:26:27Z</dcterms:modified>
</cp:coreProperties>
</file>