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6" r:id="rId3"/>
    <p:sldId id="257" r:id="rId4"/>
    <p:sldId id="258" r:id="rId5"/>
    <p:sldId id="261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479FB"/>
    <a:srgbClr val="5809F7"/>
    <a:srgbClr val="DF295D"/>
    <a:srgbClr val="FD41D9"/>
    <a:srgbClr val="92FA7A"/>
    <a:srgbClr val="3333CC"/>
    <a:srgbClr val="ECB4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4605879A-0CFC-46F0-8D1E-69D1B2A89A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159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2B75BD-66CF-44B0-BAD7-3B46204084CB}" type="slidenum">
              <a:rPr lang="ru-RU" smtClean="0">
                <a:cs typeface="Arial" charset="0"/>
              </a:rPr>
              <a:pPr/>
              <a:t>2</a:t>
            </a:fld>
            <a:endParaRPr lang="ru-RU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0012BC-A19C-4E3B-A14B-6D172102D80B}" type="slidenum">
              <a:rPr lang="ru-RU" smtClean="0">
                <a:cs typeface="Arial" charset="0"/>
              </a:rPr>
              <a:pPr/>
              <a:t>3</a:t>
            </a:fld>
            <a:endParaRPr lang="ru-RU" smtClean="0"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26FD3F-2586-4A4C-A5AF-36D15F859AC6}" type="slidenum">
              <a:rPr lang="ru-RU" smtClean="0">
                <a:cs typeface="Arial" charset="0"/>
              </a:rPr>
              <a:pPr/>
              <a:t>4</a:t>
            </a:fld>
            <a:endParaRPr lang="ru-RU" smtClean="0"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1D50F84-A658-4B83-A5CB-9C1F70D533B2}" type="slidenum">
              <a:rPr lang="ru-RU" smtClean="0">
                <a:cs typeface="Arial" charset="0"/>
              </a:rPr>
              <a:pPr/>
              <a:t>5</a:t>
            </a:fld>
            <a:endParaRPr lang="ru-RU" smtClean="0"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B46150-312D-4F4B-B5C3-9ADB9372DBCA}" type="slidenum">
              <a:rPr lang="ru-RU" smtClean="0">
                <a:cs typeface="Arial" charset="0"/>
              </a:rPr>
              <a:pPr/>
              <a:t>6</a:t>
            </a:fld>
            <a:endParaRPr lang="ru-RU" smtClean="0"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D502A2-698F-4E33-B77D-31B6EE2931C7}" type="slidenum">
              <a:rPr lang="ru-RU" smtClean="0">
                <a:cs typeface="Arial" charset="0"/>
              </a:rPr>
              <a:pPr/>
              <a:t>7</a:t>
            </a:fld>
            <a:endParaRPr lang="ru-RU" smtClean="0"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90EE51-5A62-4862-AC8B-95525F770B9E}" type="slidenum">
              <a:rPr lang="ru-RU" smtClean="0">
                <a:cs typeface="Arial" charset="0"/>
              </a:rPr>
              <a:pPr/>
              <a:t>8</a:t>
            </a:fld>
            <a:endParaRPr lang="ru-RU" smtClean="0">
              <a:cs typeface="Arial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3DC71C-0D8B-4849-951A-2E4888A58282}" type="slidenum">
              <a:rPr lang="ru-RU" smtClean="0">
                <a:cs typeface="Arial" charset="0"/>
              </a:rPr>
              <a:pPr/>
              <a:t>9</a:t>
            </a:fld>
            <a:endParaRPr lang="ru-RU" smtClean="0">
              <a:cs typeface="Arial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74F35-6F6A-4CC9-931B-1D185334E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CF101-909E-43C2-BE94-D4D08D6EC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86FA6-9C27-4977-B3E9-BC06DD185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3244F-9009-4147-BB0B-91E8013EB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1A09E-DBAC-42DB-98B1-457285B8D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47DB2-53E0-46D1-9D22-9B27BB29C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48D99-E2F2-4A17-B99A-880303AB06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3D14D-5F00-4407-8521-F312C13878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8D78B-9ACE-41C7-87DE-C7CED87BB8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3A481-E30B-4229-8855-C76C59F4FB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22E73-3148-4984-AAE4-73A26567F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24835-888E-48D9-B4A3-A611AE1DD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99"/>
            </a:gs>
            <a:gs pos="19000">
              <a:srgbClr val="1170FF"/>
            </a:gs>
            <a:gs pos="28999">
              <a:srgbClr val="3333CC"/>
            </a:gs>
            <a:gs pos="39999">
              <a:srgbClr val="2E6792"/>
            </a:gs>
            <a:gs pos="53000">
              <a:srgbClr val="9999FF"/>
            </a:gs>
            <a:gs pos="84000">
              <a:srgbClr val="00CCCC"/>
            </a:gs>
            <a:gs pos="100000">
              <a:srgbClr val="33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3496C571-868C-4281-BD9D-53E1665ED9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ransition advClick="0" advTm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NULL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u="sng" smtClean="0"/>
              <a:t>Сергей и Татьяна Никитины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6825" y="4076700"/>
            <a:ext cx="3609975" cy="2049463"/>
          </a:xfrm>
        </p:spPr>
        <p:txBody>
          <a:bodyPr/>
          <a:lstStyle/>
          <a:p>
            <a:endParaRPr lang="ru-RU" sz="2000" dirty="0" smtClean="0"/>
          </a:p>
        </p:txBody>
      </p:sp>
    </p:spTree>
  </p:cSld>
  <p:clrMapOvr>
    <a:masterClrMapping/>
  </p:clrMapOvr>
  <p:transition advClick="0" advTm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ikitini20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8538" y="404813"/>
            <a:ext cx="4289425" cy="6121400"/>
          </a:xfrm>
          <a:prstGeom prst="rect">
            <a:avLst/>
          </a:prstGeom>
          <a:noFill/>
          <a:ln w="57150" cmpd="thinThick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3075" name="Picture 3" descr="flywitch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810250"/>
            <a:ext cx="10477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Shape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79400" y="333375"/>
            <a:ext cx="48736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3472E-18 8.67052E-7 C 0.08038 -0.02219 0.16094 -0.04439 0.19375 -0.11006 C 0.22656 -0.17572 0.15139 -0.33202 0.19688 -0.39329 C 0.24236 -0.45456 0.39931 -0.41341 0.46667 -0.47792 C 0.53403 -0.54243 0.53681 -0.72555 0.60156 -0.78011 C 0.66632 -0.83468 0.77813 -0.76462 0.85556 -0.80555 C 0.93299 -0.84647 1.02222 -0.99121 1.06667 -1.02543 C 1.11111 -1.05965 1.11024 -1.01248 1.12222 -1.01063 C 1.1342 -1.00878 1.1342 -1.01595 1.1382 -1.0148 C 1.14219 -1.01364 1.1474 -1.00948 1.14601 -1.00416 " pathEditMode="relative" ptsTypes="aaaaaaaaaA">
                                      <p:cBhvr>
                                        <p:cTn id="8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6" presetID="7" presetClass="emph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5809F7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49" presetClass="exit" presetSubtype="0" accel="100000" fill="hold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1" dur="5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26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0713" y="450850"/>
            <a:ext cx="7931150" cy="646113"/>
          </a:xfrm>
          <a:extLst/>
        </p:spPr>
        <p:txBody>
          <a:bodyPr/>
          <a:lstStyle/>
          <a:p>
            <a:pPr eaLnBrk="1" hangingPunct="1">
              <a:defRPr/>
            </a:pPr>
            <a:r>
              <a:rPr lang="ru-RU" sz="4000" b="1">
                <a:solidFill>
                  <a:srgbClr val="A479F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Никитин Сергей Яковлевич</a:t>
            </a:r>
            <a:r>
              <a:rPr lang="ru-RU" sz="4000"/>
              <a:t> </a:t>
            </a:r>
          </a:p>
        </p:txBody>
      </p:sp>
      <p:pic>
        <p:nvPicPr>
          <p:cNvPr id="5123" name="Picture 3" descr="Никити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1628775"/>
            <a:ext cx="5934075" cy="4441825"/>
          </a:xfrm>
          <a:prstGeom prst="rect">
            <a:avLst/>
          </a:prstGeom>
          <a:noFill/>
          <a:ln w="76200">
            <a:pattFill prst="wdUpDiag">
              <a:fgClr>
                <a:srgbClr val="0000FF"/>
              </a:fgClr>
              <a:bgClr>
                <a:srgbClr val="ECB4FE"/>
              </a:bgClr>
            </a:pattFill>
            <a:miter lim="800000"/>
            <a:headEnd/>
            <a:tailEnd/>
          </a:ln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" presetID="41" presetClass="exit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 tmFilter="0,0; .5, 0; 1, 1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1100"/>
                            </p:stCondLst>
                            <p:childTnLst>
                              <p:par>
                                <p:cTn id="26" presetID="25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11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Родился 8 марта 1944 г. в Москве.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1962 окончил среднюю школу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1962-68 учеба на физическом факультете МГУ (окончил кафедру акустики)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1962 первая песня (на стихи Иосифа Уткина «В дороге»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1963-67 мужской квартет в составе С.Никитин, С.Смирнов, Б.Геллер, А.Монахов (позднее В.Хаит)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1968-71 аспирантура по биофизике (в Пущинском академгородке)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1968-77 квинтет в составе С. и Т. Никитины, К.Сантакреу, В.Улин, Н.Туркин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1971-80 научный сотрудник Института органической химии им. Зелинского АН СССР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1978 лауреат премии Московского комсомола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1980-87 научный сотрудник Института биофизики АН СССР (Пущино), кандидат физико-математических наук (1983)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1987-95 заведующий музыкальной частью Театра-студии под руководством О. Табакова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 1995 г. свободный художник, композитор и исполнитель собственных песен </a:t>
            </a:r>
            <a:b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1995 заслуженный деятель искусств России </a:t>
            </a:r>
            <a:b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1997 лауреат Царскосельской художественной премии (вместе с Татьяной Никитиной) </a:t>
            </a:r>
            <a:br>
              <a: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100"/>
              <a:t/>
            </a:r>
            <a:br>
              <a:rPr lang="ru-RU" sz="1100"/>
            </a:br>
            <a:endParaRPr lang="ru-RU" sz="110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decel="100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4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decel="100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91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decel="100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8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decel="100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105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decel="1000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112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decel="100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19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decel="1000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126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decel="100000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33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2000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" decel="100000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40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000"/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" decel="100000"/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47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2000"/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" decel="100000"/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54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/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" decel="100000"/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  <p:bldP spid="7170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n-nikitin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333375"/>
            <a:ext cx="7343775" cy="5970588"/>
          </a:xfrm>
          <a:prstGeom prst="rect">
            <a:avLst/>
          </a:prstGeom>
          <a:noFill/>
          <a:ln w="57150" cmpd="thinThick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2FA7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8913"/>
            <a:ext cx="8229600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На вопрос, как он стал бардом, и вообще - с чего у него всё началось в песне, Сергей Никитин обычно отвечает: </a:t>
            </a:r>
            <a:b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"Очень захотелось самому петь Булата Окуджаву". Начало, в общем, по тому времени (самый конец 50-х) довольно обычное. А иногда на этот же вопрос он отвечает несколько по-другому: "У меня всё пошло от гитары". И с гитарой тоже поначалу всё было так же "обычно": нашелся знакомый, который показал, как на ней берутся пресловутые "три аккорда", - очень многие начинают осваивать основы аккомпанемента именно с этого, добавляя со временем к первым трем еще пять, или двадцать пять, сто двадцать пять и так далее - в зависимости от индивидуальных запросов, настойчивости, ну и, естественно, способностей. </a:t>
            </a:r>
            <a:b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endParaRPr lang="ru-RU" sz="2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Необычность же никитинского случая заключается вовсе не в том, что он быстрее, чем другие-прочие, освоил и стал использовать "очень много" разных аккордов, и тем более не в том, что строй его гитары оказался (в общем, случайно) нестандартным - семиструнка, но с пониженной на полтона второй и повышенной пятой струнами. Просто практически сразу, как только Никитин взял в руки гитару, - а он тогда был еще школьником, - стало очевидным, что это замечательный и совершенно неповторимый музыкант - что называется, "от Бога". 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53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  <p:bldP spid="11266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2303462" cy="782637"/>
          </a:xfrm>
        </p:spPr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92FA7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Дуэт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52413" y="981075"/>
            <a:ext cx="5400676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 "квинтетские" годы сложился и исполнительский дуэт Татьяны и Сергея Никитиных, существующий и поныне. Творческий союз единомышленников, людей, близких по духу, оказался весьма успешным и плодотворным, причем Татьяна всегда играла в нем важную роль не просто партнера по сцене, - она является главным советчиком, самым первым слушателем и "судьей" (а иногда, бывает, и прямым соавтором) написанного. В исполнении дуэта Татьяны и Сергея Никитиных записано более полутора десятков пластинок и компакт-дисков как с песнями самого С. Никитина (в т.ч. "Под музыку Вивальди", 1994; "Избранное", 1994; "Большой секрет для маленькой компании", 1995; "Золотая Брич-Мулла", 1996; "Поле чудес", 1998; "Времена не выбирают", 1999 и др.), так и с песнями других авторов ("Часовые любви", 1997 - песни Булата Окуджавы; "Наш разговор", 1999 - песни Александра Дулова; "Со мною вот что происходит", 1999 - песни на стихи Е. Евтушенко и ряд других). </a:t>
            </a:r>
            <a:br>
              <a: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3316" name="Picture 4" descr="NK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1557338"/>
            <a:ext cx="3887788" cy="3784600"/>
          </a:xfrm>
          <a:prstGeom prst="rect">
            <a:avLst/>
          </a:prstGeom>
          <a:noFill/>
          <a:ln w="60325" cmpd="thickThin">
            <a:solidFill>
              <a:srgbClr val="92FA7A"/>
            </a:solidFill>
            <a:miter lim="800000"/>
            <a:headEnd/>
            <a:tailEnd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0" decel="100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0" decel="100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0" decel="100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0" decel="100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26" presetID="37" presetClass="exit" presetSubtype="0" fill="hold" grpId="1" nodeType="afterEffect">
                                  <p:stCondLst>
                                    <p:cond delay="10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3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decel="10000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700" accel="100000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9" presetClass="exit" presetSubtype="0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3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3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1900"/>
                            </p:stCondLst>
                            <p:childTnLst>
                              <p:par>
                                <p:cTn id="38" presetID="3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4000" accel="10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0" accel="10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decel="100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100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0" accel="10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0" accel="10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4" grpId="1"/>
      <p:bldP spid="13315" grpId="0" build="p"/>
      <p:bldP spid="13315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gallery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4475" y="981075"/>
            <a:ext cx="5089525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52413" y="0"/>
            <a:ext cx="6659563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 В 1995 году Сергей Никитин был удостоен звания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 Заслуженного деятеля искусств России, а в 1997 г. Татьяна и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 Сергей Никитины стали лауреатами Царскосельской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 художественной премии - с замечательной формулировкой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"За многолетнюю преданность русской поэзии". Но, пожалуй,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 награда,  которой Никитин более всего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 дорожит – стихотворение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 Булата Окуджавы, написанное к его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 50-летию и посвященное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 Сергею Никитину:</a:t>
            </a:r>
            <a:r>
              <a:rPr lang="ru-RU" sz="14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40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40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40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/>
              <a:t/>
            </a:r>
            <a:br>
              <a:rPr lang="ru-RU" sz="1400"/>
            </a:br>
            <a:endParaRPr lang="ru-RU" sz="1400" b="1" i="1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    Знаком он по песенке старой,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и все-таки он не артист.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Он всем нам привычен с гитарой,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и все же он не гитарист.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/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Немало нам песен пропевший,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споющий еще не одну,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он физик, к стиху прикипевший,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ученый, влюбленный в струну.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/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Как впору ему этот свитер!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Как точен аккомпанемент!..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Он прежде всего - композитор,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но главное - интеллигент.</a:t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/>
            </a:r>
            <a:b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sz="1600" b="1" i="1">
                <a:solidFill>
                  <a:srgbClr val="FD41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1994</a:t>
            </a:r>
          </a:p>
        </p:txBody>
      </p:sp>
      <p:pic>
        <p:nvPicPr>
          <p:cNvPr id="29699" name="Picture 4" descr="cvet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24750" y="5589588"/>
            <a:ext cx="1211263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4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4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4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4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4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4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10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174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174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5" dur="500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1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55650" y="2776538"/>
            <a:ext cx="8137525" cy="914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algn="ctr" eaLnBrk="0" hangingPunct="0"/>
            <a:r>
              <a:rPr lang="ru-RU" sz="5400" b="1" i="1">
                <a:solidFill>
                  <a:srgbClr val="92FA7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Спасибо за внимание </a:t>
            </a:r>
          </a:p>
        </p:txBody>
      </p:sp>
    </p:spTree>
  </p:cSld>
  <p:clrMapOvr>
    <a:masterClrMapping/>
  </p:clrMapOvr>
  <p:transition spd="slow"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36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365" fill="hold">
                                          <p:stCondLst>
                                            <p:cond delay="1365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36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68" decel="50000" autoRev="1" fill="hold">
                                          <p:stCondLst>
                                            <p:cond delay="1365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8" fill="hold">
                                          <p:stCondLst>
                                            <p:cond delay="2592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4" presetClass="emph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8" presetClass="exit" presetSubtype="0" accel="50000" fill="hold" grpId="1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8" grpId="1"/>
      <p:bldP spid="19458" grpId="2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434</Words>
  <Application>Microsoft Office PowerPoint</Application>
  <PresentationFormat>Экран (4:3)</PresentationFormat>
  <Paragraphs>44</Paragraphs>
  <Slides>9</Slides>
  <Notes>8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Оформление по умолчанию</vt:lpstr>
      <vt:lpstr>Сергей и Татьяна Никитины</vt:lpstr>
      <vt:lpstr>Презентация PowerPoint</vt:lpstr>
      <vt:lpstr>Никитин Сергей Яковлевич </vt:lpstr>
      <vt:lpstr>Презентация PowerPoint</vt:lpstr>
      <vt:lpstr>Презентация PowerPoint</vt:lpstr>
      <vt:lpstr>Презентация PowerPoint</vt:lpstr>
      <vt:lpstr>Дуэт</vt:lpstr>
      <vt:lpstr>Презентация PowerPoint</vt:lpstr>
      <vt:lpstr>Презентация PowerPoint</vt:lpstr>
    </vt:vector>
  </TitlesOfParts>
  <Company>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Татьяна и Сергей Никитины</dc:title>
  <dc:creator>для всех!</dc:creator>
  <cp:lastModifiedBy>Ученик</cp:lastModifiedBy>
  <cp:revision>15</cp:revision>
  <dcterms:created xsi:type="dcterms:W3CDTF">2007-09-08T21:05:05Z</dcterms:created>
  <dcterms:modified xsi:type="dcterms:W3CDTF">2015-12-16T12:14:14Z</dcterms:modified>
</cp:coreProperties>
</file>