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65E526-66FF-4C97-939C-1653D6DD7F3E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402F48-85CA-48FF-A40D-77B4D568E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Victoria\Рабочий стол\шОЛОХОВ\nebo_640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48838"/>
            <a:ext cx="8775851" cy="6051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dion_kazachiy_kure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8215370" cy="62535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11bb0df1ecfa29d62040afbe54ff1f1b28cb5957480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428604"/>
            <a:ext cx="5146752" cy="3429024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786182" y="3143248"/>
            <a:ext cx="5057810" cy="35123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kovy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374" y="428604"/>
            <a:ext cx="639743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yulpany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9345" y="2000240"/>
            <a:ext cx="612937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7ca263f440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785794"/>
            <a:ext cx="4286280" cy="57864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печать1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71670" y="642918"/>
            <a:ext cx="5214973" cy="59293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печать2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7" y="642918"/>
            <a:ext cx="5572164" cy="600079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герб войска донского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785926"/>
            <a:ext cx="3258705" cy="4389437"/>
          </a:xfrm>
        </p:spPr>
      </p:pic>
      <p:pic>
        <p:nvPicPr>
          <p:cNvPr id="2050" name="Picture 2" descr="C:\Documents and Settings\Victoria\Рабочий стол\7 rk неделя ря лит\Гос. символика России и казачества\4герб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85926"/>
            <a:ext cx="350046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Victoria\Рабочий стол\шОЛОХОВ\302JDK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714620"/>
            <a:ext cx="2071702" cy="3770349"/>
          </a:xfrm>
          <a:prstGeom prst="rect">
            <a:avLst/>
          </a:prstGeom>
          <a:noFill/>
        </p:spPr>
      </p:pic>
      <p:pic>
        <p:nvPicPr>
          <p:cNvPr id="3075" name="Picture 3" descr="C:\Documents and Settings\Victoria\Рабочий стол\шОЛОХОВ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2337198" cy="3714752"/>
          </a:xfrm>
          <a:prstGeom prst="rect">
            <a:avLst/>
          </a:prstGeom>
          <a:noFill/>
        </p:spPr>
      </p:pic>
      <p:pic>
        <p:nvPicPr>
          <p:cNvPr id="3077" name="Picture 5" descr="C:\Documents and Settings\Victoria\Рабочий стол\шОЛОХОВ\kazachiy_krug_pil_stat_page_18_252x400_pc_sw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14290"/>
            <a:ext cx="2400300" cy="3810000"/>
          </a:xfrm>
          <a:prstGeom prst="rect">
            <a:avLst/>
          </a:prstGeom>
          <a:noFill/>
        </p:spPr>
      </p:pic>
      <p:pic>
        <p:nvPicPr>
          <p:cNvPr id="3078" name="Picture 6" descr="C:\Documents and Settings\Victoria\Рабочий стол\шОЛОХОВ\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2996952"/>
            <a:ext cx="264320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ФЛАГ ВСЕВЕЛИКОГО ВОЙСКА ДОНСКОГО</a:t>
            </a:r>
            <a:endParaRPr lang="ru-RU" dirty="0"/>
          </a:p>
        </p:txBody>
      </p:sp>
      <p:pic>
        <p:nvPicPr>
          <p:cNvPr id="4" name="Содержимое 3" descr="5флаг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3" y="1347094"/>
            <a:ext cx="8084810" cy="525025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d05641131bd4bb4604d36bb2f70e0f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598954" cy="4286280"/>
          </a:xfrm>
        </p:spPr>
      </p:pic>
      <p:pic>
        <p:nvPicPr>
          <p:cNvPr id="5" name="Picture 4" descr="image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0810" y="3095611"/>
            <a:ext cx="6053190" cy="37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47683_kazak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643470" cy="5126269"/>
          </a:xfrm>
        </p:spPr>
      </p:pic>
      <p:pic>
        <p:nvPicPr>
          <p:cNvPr id="6" name="Содержимое 5" descr="16528801_16481937_artlib_gallery1001b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729273" y="2928934"/>
            <a:ext cx="5414727" cy="392906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 ФЛАГ ВСЕВЕЛИКОГО ВОЙСКА ДОНСКОГО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</dc:creator>
  <cp:lastModifiedBy>User2</cp:lastModifiedBy>
  <cp:revision>12</cp:revision>
  <dcterms:created xsi:type="dcterms:W3CDTF">2014-04-04T10:55:04Z</dcterms:created>
  <dcterms:modified xsi:type="dcterms:W3CDTF">2016-01-09T14:13:16Z</dcterms:modified>
</cp:coreProperties>
</file>