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25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2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0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2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9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4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1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0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5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84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8436" y="548680"/>
            <a:ext cx="6858000" cy="23876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Как писать сочинение – миниатюру?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733256"/>
            <a:ext cx="3833664" cy="9361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Давыдова О. 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7808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Миниатюра</a:t>
            </a:r>
            <a:r>
              <a:rPr lang="ru-RU" sz="5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124744"/>
            <a:ext cx="5527526" cy="5052219"/>
          </a:xfrm>
        </p:spPr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сочинение небольшого объёма на узкую тему (0,5 стр. для 5 – 6  класса)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Признаки: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Закончено по форме и содержанию.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 основе должны быть внимательные «свежие» личные наблюдения.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Выразительное описание кого – либо или чего – либо.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84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489446"/>
            <a:ext cx="6131024" cy="563671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/>
              <a:t>О</a:t>
            </a:r>
            <a:r>
              <a:rPr lang="ru-RU" sz="2800" b="1" dirty="0" smtClean="0"/>
              <a:t>пределите, что хотите нарисовать словами (вы должны быть свидетелем данного события, оно не должно вас оставлять равнодушным)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- определите основную мысль (какого результата вы ждёте от данной работы и какие чувства хотите вызвать)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- на основе темы выберите название (точное, чёткое).</a:t>
            </a:r>
          </a:p>
          <a:p>
            <a:pPr marL="0" indent="0">
              <a:buNone/>
            </a:pPr>
            <a:r>
              <a:rPr lang="ru-RU" sz="2800" dirty="0" smtClean="0"/>
              <a:t>      - обратите внимание на детали: цвет, запах, звук, элементы одежды.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489446"/>
            <a:ext cx="191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ПЛАН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548680"/>
            <a:ext cx="5637312" cy="5534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2. Речь должна быть чёткой, живой, образной.</a:t>
            </a:r>
          </a:p>
          <a:p>
            <a:pPr marL="0" indent="0">
              <a:buNone/>
            </a:pPr>
            <a:r>
              <a:rPr lang="ru-RU" sz="2400" dirty="0" smtClean="0"/>
              <a:t>Используйте: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метафору</a:t>
            </a:r>
            <a:r>
              <a:rPr lang="ru-RU" sz="2400" dirty="0" smtClean="0"/>
              <a:t> </a:t>
            </a:r>
            <a:r>
              <a:rPr lang="ru-RU" sz="2400" i="1" dirty="0" smtClean="0"/>
              <a:t>(кудри берёзок, зеркало озера)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FF00"/>
                </a:solidFill>
              </a:rPr>
              <a:t>о</a:t>
            </a:r>
            <a:r>
              <a:rPr lang="ru-RU" sz="2400" dirty="0" smtClean="0">
                <a:solidFill>
                  <a:srgbClr val="FFFF00"/>
                </a:solidFill>
              </a:rPr>
              <a:t>лицетворение</a:t>
            </a:r>
            <a:r>
              <a:rPr lang="ru-RU" sz="2400" dirty="0" smtClean="0"/>
              <a:t> </a:t>
            </a:r>
            <a:r>
              <a:rPr lang="ru-RU" sz="2400" i="1" dirty="0" smtClean="0"/>
              <a:t>(ручеёк болтал что – то о своём)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FF00"/>
                </a:solidFill>
              </a:rPr>
              <a:t>с</a:t>
            </a:r>
            <a:r>
              <a:rPr lang="ru-RU" sz="2400" dirty="0" smtClean="0">
                <a:solidFill>
                  <a:srgbClr val="FFFF00"/>
                </a:solidFill>
              </a:rPr>
              <a:t>равнение</a:t>
            </a:r>
            <a:r>
              <a:rPr lang="ru-RU" sz="2400" dirty="0" smtClean="0"/>
              <a:t> </a:t>
            </a:r>
            <a:r>
              <a:rPr lang="ru-RU" sz="2400" i="1" dirty="0" smtClean="0"/>
              <a:t>(осенние листья словно янтарь)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FF00"/>
                </a:solidFill>
              </a:rPr>
              <a:t>э</a:t>
            </a:r>
            <a:r>
              <a:rPr lang="ru-RU" sz="2400" dirty="0" smtClean="0">
                <a:solidFill>
                  <a:srgbClr val="FFFF00"/>
                </a:solidFill>
              </a:rPr>
              <a:t>питеты </a:t>
            </a:r>
            <a:r>
              <a:rPr lang="ru-RU" sz="2400" i="1" dirty="0" smtClean="0"/>
              <a:t>(серебряная роса).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 увлекайтесь сложными предложениями. Употребляйте предложения полные и неполные, </a:t>
            </a:r>
            <a:r>
              <a:rPr lang="ru-RU" sz="2400" dirty="0" err="1" smtClean="0">
                <a:solidFill>
                  <a:srgbClr val="FF0000"/>
                </a:solidFill>
              </a:rPr>
              <a:t>распр.и</a:t>
            </a:r>
            <a:r>
              <a:rPr lang="ru-RU" sz="2400" dirty="0" smtClean="0">
                <a:solidFill>
                  <a:srgbClr val="FF0000"/>
                </a:solidFill>
              </a:rPr>
              <a:t> не распр., вопрос., </a:t>
            </a:r>
            <a:r>
              <a:rPr lang="ru-RU" sz="2400" dirty="0" err="1" smtClean="0">
                <a:solidFill>
                  <a:srgbClr val="FF0000"/>
                </a:solidFill>
              </a:rPr>
              <a:t>воскл</a:t>
            </a:r>
            <a:r>
              <a:rPr lang="ru-RU" sz="2400" dirty="0" smtClean="0">
                <a:solidFill>
                  <a:srgbClr val="FF0000"/>
                </a:solidFill>
              </a:rPr>
              <a:t>., предложения состоящие из одного слова.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476672"/>
            <a:ext cx="5482952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3. Строение:</a:t>
            </a:r>
          </a:p>
          <a:p>
            <a:pPr>
              <a:buFontTx/>
              <a:buChar char="-"/>
            </a:pPr>
            <a:r>
              <a:rPr lang="ru-RU" sz="3200" dirty="0"/>
              <a:t>з</a:t>
            </a:r>
            <a:r>
              <a:rPr lang="ru-RU" sz="3200" dirty="0" smtClean="0"/>
              <a:t>авязка </a:t>
            </a:r>
            <a:r>
              <a:rPr lang="ru-RU" sz="3200" dirty="0" smtClean="0"/>
              <a:t>20% (ответы на вопросы </a:t>
            </a:r>
            <a:r>
              <a:rPr lang="ru-RU" sz="3200" i="1" dirty="0" smtClean="0">
                <a:solidFill>
                  <a:srgbClr val="FF0000"/>
                </a:solidFill>
              </a:rPr>
              <a:t>кто? </a:t>
            </a:r>
            <a:r>
              <a:rPr lang="ru-RU" sz="3200" i="1" dirty="0">
                <a:solidFill>
                  <a:srgbClr val="FF0000"/>
                </a:solidFill>
              </a:rPr>
              <a:t>г</a:t>
            </a:r>
            <a:r>
              <a:rPr lang="ru-RU" sz="3200" i="1" dirty="0" smtClean="0">
                <a:solidFill>
                  <a:srgbClr val="FF0000"/>
                </a:solidFill>
              </a:rPr>
              <a:t>де? </a:t>
            </a:r>
            <a:r>
              <a:rPr lang="ru-RU" sz="3200" i="1" dirty="0">
                <a:solidFill>
                  <a:srgbClr val="FF0000"/>
                </a:solidFill>
              </a:rPr>
              <a:t>к</a:t>
            </a:r>
            <a:r>
              <a:rPr lang="ru-RU" sz="3200" i="1" dirty="0" smtClean="0">
                <a:solidFill>
                  <a:srgbClr val="FF0000"/>
                </a:solidFill>
              </a:rPr>
              <a:t>огда?)</a:t>
            </a:r>
          </a:p>
          <a:p>
            <a:pPr>
              <a:buFontTx/>
              <a:buChar char="-"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 smtClean="0"/>
              <a:t>действия 50%</a:t>
            </a:r>
          </a:p>
          <a:p>
            <a:pPr>
              <a:buFontTx/>
              <a:buChar char="-"/>
            </a:pPr>
            <a:r>
              <a:rPr lang="ru-RU" sz="3200" dirty="0"/>
              <a:t>к</a:t>
            </a:r>
            <a:r>
              <a:rPr lang="ru-RU" sz="3200" dirty="0" smtClean="0"/>
              <a:t>ульминация </a:t>
            </a:r>
            <a:r>
              <a:rPr lang="ru-RU" sz="3200" dirty="0" smtClean="0"/>
              <a:t>10%(должна быть неожиданной)</a:t>
            </a:r>
          </a:p>
          <a:p>
            <a:pPr>
              <a:buFontTx/>
              <a:buChar char="-"/>
            </a:pPr>
            <a:r>
              <a:rPr lang="ru-RU" sz="3200" dirty="0"/>
              <a:t>р</a:t>
            </a:r>
            <a:r>
              <a:rPr lang="ru-RU" sz="3200" dirty="0" smtClean="0"/>
              <a:t>азвязка </a:t>
            </a:r>
            <a:r>
              <a:rPr lang="ru-RU" sz="3200" dirty="0" smtClean="0"/>
              <a:t>20% (отразите исход событий)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162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476672"/>
            <a:ext cx="5698976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4. Прочтите миниатюру </a:t>
            </a:r>
            <a:r>
              <a:rPr lang="ru-RU" sz="4000" dirty="0" smtClean="0"/>
              <a:t>2 – 3 раза про себя и несколько раз вслух. Подумайте, всё ли получилось так, как вы задумывали. Если увидели недостатки – отредактируйте.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50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Зима.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Зима. Царство снега и мороза. Одна из его великолепнейших картин – это зимнее утро. Как хорошо проснуться утром и почувствовать начало нового зимнего дня! Проснёшься, подбежишь к окну- и твои глаза сразу же ослепляет океан хрустально – чистого снега. Он, словно дорогая ткань, блещет и переливается под скупыми лучами зимнего солнца.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9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Термины:</a:t>
            </a:r>
            <a:endParaRPr lang="ru-RU" sz="44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365126"/>
            <a:ext cx="5023470" cy="5811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	Метафора</a:t>
            </a:r>
            <a:r>
              <a:rPr lang="ru-RU" sz="2800" dirty="0" smtClean="0"/>
              <a:t> – слово или выражение, употребляемое в переносном значении, в основе которого лежит неназванное сравнение предмета, с каким – либо другим на основании общего признака.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	Эпитет</a:t>
            </a:r>
            <a:r>
              <a:rPr lang="ru-RU" sz="2800" dirty="0" smtClean="0"/>
              <a:t> – определение при слове, влияющее на его выразительность. Выражается чаще именем прилагательным, наречием (</a:t>
            </a:r>
            <a:r>
              <a:rPr lang="ru-RU" sz="2800" i="1" dirty="0" smtClean="0"/>
              <a:t>горячо любить</a:t>
            </a:r>
            <a:r>
              <a:rPr lang="ru-RU" sz="2800" dirty="0" smtClean="0"/>
              <a:t>), сущ.(</a:t>
            </a:r>
            <a:r>
              <a:rPr lang="ru-RU" sz="2800" i="1" dirty="0" smtClean="0"/>
              <a:t>веселья шум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90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72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shablon72</Template>
  <TotalTime>129</TotalTime>
  <Words>267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shablon72</vt:lpstr>
      <vt:lpstr>Как писать сочинение – миниатюру?</vt:lpstr>
      <vt:lpstr>Миниатюра  </vt:lpstr>
      <vt:lpstr>Презентация PowerPoint</vt:lpstr>
      <vt:lpstr>Презентация PowerPoint</vt:lpstr>
      <vt:lpstr>Презентация PowerPoint</vt:lpstr>
      <vt:lpstr>Презентация PowerPoint</vt:lpstr>
      <vt:lpstr>Зима.</vt:lpstr>
      <vt:lpstr>Термины: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Миниатюра </dc:title>
  <dc:creator>Учитель</dc:creator>
  <cp:lastModifiedBy>Олдьга</cp:lastModifiedBy>
  <cp:revision>10</cp:revision>
  <dcterms:created xsi:type="dcterms:W3CDTF">2014-11-11T08:58:05Z</dcterms:created>
  <dcterms:modified xsi:type="dcterms:W3CDTF">2015-11-24T12:24:21Z</dcterms:modified>
</cp:coreProperties>
</file>