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7" r:id="rId3"/>
    <p:sldId id="25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27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950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47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06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5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717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95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185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1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6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914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234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96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79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385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96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2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1934" y="1509975"/>
            <a:ext cx="5308866" cy="2058636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Как писать сочинение -рассуждение?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6367" y="4941168"/>
            <a:ext cx="2874824" cy="13776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Давыдова О. Н.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365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Рассуждение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1376" y="3645024"/>
            <a:ext cx="6226968" cy="393799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Тип текста (речи): словесное изложение, разъяснение, подтверждение или опровержение какой – либо мысли.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7772400" cy="1470025"/>
          </a:xfrm>
        </p:spPr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208912" cy="60486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Вступление. (3 – 4 предложения)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Определение темы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Представление автора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2. Проблема, затронутая в тексте.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Не путать с темой, указание конфликта, вопроса.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3. Комментарий к этой проблеме.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Краткий пересказ, но своими словами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4. Авторская позиция.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Автор считает…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Позиция автора такова, что …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5. Ваша точка зрения.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Приведите примеры.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6. Заключение (кратко) (2 -3 предложения)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</a:rPr>
              <a:t>С чего начали писать, тем и нужно закончить. Отражена завершенность работы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</TotalTime>
  <Words>122</Words>
  <Application>Microsoft Office PowerPoint</Application>
  <PresentationFormat>Экран (4:3)</PresentationFormat>
  <Paragraphs>19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Garamond</vt:lpstr>
      <vt:lpstr>Натуральные материалы</vt:lpstr>
      <vt:lpstr>Как писать сочинение -рассуждение?</vt:lpstr>
      <vt:lpstr>Рассуждение </vt:lpstr>
      <vt:lpstr>План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</dc:title>
  <dc:creator>Учитель</dc:creator>
  <cp:lastModifiedBy>Олдьга</cp:lastModifiedBy>
  <cp:revision>5</cp:revision>
  <dcterms:created xsi:type="dcterms:W3CDTF">2014-10-27T02:58:35Z</dcterms:created>
  <dcterms:modified xsi:type="dcterms:W3CDTF">2015-11-24T12:09:03Z</dcterms:modified>
</cp:coreProperties>
</file>