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6464-DD58-4593-B12A-9A431C9B813F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81FE-27FE-4D6A-BA96-7ABBAAFF59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6464-DD58-4593-B12A-9A431C9B813F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81FE-27FE-4D6A-BA96-7ABBAAFF59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6464-DD58-4593-B12A-9A431C9B813F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81FE-27FE-4D6A-BA96-7ABBAAFF59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6464-DD58-4593-B12A-9A431C9B813F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81FE-27FE-4D6A-BA96-7ABBAAFF59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6464-DD58-4593-B12A-9A431C9B813F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81FE-27FE-4D6A-BA96-7ABBAAFF59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6464-DD58-4593-B12A-9A431C9B813F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81FE-27FE-4D6A-BA96-7ABBAAFF59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6464-DD58-4593-B12A-9A431C9B813F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81FE-27FE-4D6A-BA96-7ABBAAFF59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6464-DD58-4593-B12A-9A431C9B813F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81FE-27FE-4D6A-BA96-7ABBAAFF59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6464-DD58-4593-B12A-9A431C9B813F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81FE-27FE-4D6A-BA96-7ABBAAFF59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6464-DD58-4593-B12A-9A431C9B813F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81FE-27FE-4D6A-BA96-7ABBAAFF59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6464-DD58-4593-B12A-9A431C9B813F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81FE-27FE-4D6A-BA96-7ABBAAFF59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C6464-DD58-4593-B12A-9A431C9B813F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E81FE-27FE-4D6A-BA96-7ABBAAFF593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 rot="20546006">
            <a:off x="0" y="1903413"/>
            <a:ext cx="7772400" cy="1470025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ndara" pitchFamily="34" charset="0"/>
              </a:rPr>
              <a:t>Искусство фоторепортажа</a:t>
            </a:r>
            <a:endParaRPr lang="ru-RU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188640"/>
            <a:ext cx="8964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andara" pitchFamily="34" charset="0"/>
              </a:rPr>
              <a:t>Репортажный снимок, сделанный на месте события, сохраняет </a:t>
            </a:r>
          </a:p>
          <a:p>
            <a:pPr algn="ctr"/>
            <a:r>
              <a:rPr lang="ru-RU" sz="2400" dirty="0" smtClean="0">
                <a:latin typeface="Candara" pitchFamily="34" charset="0"/>
              </a:rPr>
              <a:t>его навсегда в нашей памяти, а каждого из нас превращает в свидетеля истории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244" name="Picture 4" descr="http://cdn-frm-eu.wargaming.net/wot/ru/uploads/monthly_03_2013/post-3799461-0-52748800-13644728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4968552" cy="3726414"/>
          </a:xfrm>
          <a:prstGeom prst="rect">
            <a:avLst/>
          </a:prstGeom>
          <a:noFill/>
        </p:spPr>
      </p:pic>
      <p:pic>
        <p:nvPicPr>
          <p:cNvPr id="10248" name="Picture 8" descr="http://fwnews.ru/wp-content/uploads/2010/05/Posled-zvonok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12976"/>
            <a:ext cx="4608512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olympic.org/Assets/MediaPlayer/Photos/2008/08/22/82512849%2010/82512849_10_H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05496" cy="26642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589240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andara" pitchFamily="34" charset="0"/>
              </a:rPr>
              <a:t>Репортажная съёмка – это события любой значимости.</a:t>
            </a:r>
          </a:p>
          <a:p>
            <a:pPr algn="ctr"/>
            <a:r>
              <a:rPr lang="ru-RU" sz="2400" dirty="0" smtClean="0">
                <a:latin typeface="Candara" pitchFamily="34" charset="0"/>
              </a:rPr>
              <a:t> От обыденного до исторического. По репортажным фотографиям судят о том, что и как было.</a:t>
            </a:r>
            <a:endParaRPr lang="ru-RU" sz="2400" dirty="0">
              <a:latin typeface="Candara" pitchFamily="34" charset="0"/>
            </a:endParaRPr>
          </a:p>
        </p:txBody>
      </p:sp>
      <p:pic>
        <p:nvPicPr>
          <p:cNvPr id="15364" name="Picture 4" descr="http://lemur59.ru/sites/default/files/images/Ris4_%20Shestv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4427984" cy="2637111"/>
          </a:xfrm>
          <a:prstGeom prst="rect">
            <a:avLst/>
          </a:prstGeom>
          <a:noFill/>
        </p:spPr>
      </p:pic>
      <p:pic>
        <p:nvPicPr>
          <p:cNvPr id="15366" name="Picture 6" descr="http://martinsjolte.com/wp-content/uploads/2014/05/rocket-launch-67643_1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0928"/>
            <a:ext cx="4211960" cy="2816748"/>
          </a:xfrm>
          <a:prstGeom prst="rect">
            <a:avLst/>
          </a:prstGeom>
          <a:noFill/>
        </p:spPr>
      </p:pic>
      <p:pic>
        <p:nvPicPr>
          <p:cNvPr id="15368" name="Picture 8" descr="http://i.ytimg.com/vi/o2RW1iPKxIs/maxres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1512" y="2636912"/>
            <a:ext cx="4392488" cy="3027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Б. Неменский. Земля опаленная"/>
          <p:cNvPicPr>
            <a:picLocks noChangeAspect="1" noChangeArrowheads="1"/>
          </p:cNvPicPr>
          <p:nvPr/>
        </p:nvPicPr>
        <p:blipFill>
          <a:blip r:embed="rId2" cstate="print"/>
          <a:srcRect l="1515" t="3630" r="1506" b="4482"/>
          <a:stretch>
            <a:fillRect/>
          </a:stretch>
        </p:blipFill>
        <p:spPr bwMode="auto">
          <a:xfrm>
            <a:off x="0" y="0"/>
            <a:ext cx="4608512" cy="29523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16016" y="116632"/>
            <a:ext cx="3398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ndara" pitchFamily="34" charset="0"/>
              </a:rPr>
              <a:t>Земля опаленная. Б. </a:t>
            </a:r>
            <a:r>
              <a:rPr lang="ru-RU" dirty="0" err="1" smtClean="0">
                <a:latin typeface="Candara" pitchFamily="34" charset="0"/>
              </a:rPr>
              <a:t>Неменский</a:t>
            </a:r>
            <a:endParaRPr lang="ru-RU" dirty="0">
              <a:latin typeface="Candara" pitchFamily="34" charset="0"/>
            </a:endParaRPr>
          </a:p>
        </p:txBody>
      </p:sp>
      <p:pic>
        <p:nvPicPr>
          <p:cNvPr id="16388" name="Picture 4" descr="http://ursa-tm.ru/forum/uploads/gallery/album_206/gallery_6_206_18614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068960"/>
            <a:ext cx="4729986" cy="3789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bloknot-kamyshin.ru/thumb/850x0xcut/upload/iblock/a71/02a5771434c370cdb110e5db10d6b4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4804300" cy="3600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16016" y="3861048"/>
            <a:ext cx="44279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andara" pitchFamily="34" charset="0"/>
              </a:rPr>
              <a:t>Свойство фотографии – укрупнять снятое.</a:t>
            </a:r>
          </a:p>
          <a:p>
            <a:pPr algn="ctr"/>
            <a:r>
              <a:rPr lang="ru-RU" sz="2400" dirty="0">
                <a:latin typeface="Candara" pitchFamily="34" charset="0"/>
              </a:rPr>
              <a:t> </a:t>
            </a:r>
            <a:r>
              <a:rPr lang="ru-RU" sz="2400" dirty="0" err="1" smtClean="0">
                <a:latin typeface="Candara" pitchFamily="34" charset="0"/>
              </a:rPr>
              <a:t>фотоглаз</a:t>
            </a:r>
            <a:r>
              <a:rPr lang="ru-RU" sz="2400" dirty="0" smtClean="0">
                <a:latin typeface="Candara" pitchFamily="34" charset="0"/>
              </a:rPr>
              <a:t> преображает снятое. </a:t>
            </a:r>
          </a:p>
          <a:p>
            <a:pPr algn="ctr"/>
            <a:r>
              <a:rPr lang="ru-RU" sz="2400" dirty="0" smtClean="0">
                <a:latin typeface="Candara" pitchFamily="34" charset="0"/>
              </a:rPr>
              <a:t>Он </a:t>
            </a:r>
            <a:r>
              <a:rPr lang="ru-RU" sz="2400" dirty="0" err="1" smtClean="0">
                <a:latin typeface="Candara" pitchFamily="34" charset="0"/>
              </a:rPr>
              <a:t>смыслово</a:t>
            </a:r>
            <a:r>
              <a:rPr lang="ru-RU" sz="2400" dirty="0">
                <a:latin typeface="Candara" pitchFamily="34" charset="0"/>
              </a:rPr>
              <a:t> </a:t>
            </a:r>
            <a:r>
              <a:rPr lang="ru-RU" sz="2400" dirty="0" smtClean="0">
                <a:latin typeface="Candara" pitchFamily="34" charset="0"/>
              </a:rPr>
              <a:t>укрупняет запечатленное</a:t>
            </a:r>
          </a:p>
          <a:p>
            <a:pPr algn="ctr"/>
            <a:r>
              <a:rPr lang="ru-RU" sz="2400" dirty="0" smtClean="0">
                <a:latin typeface="Candara" pitchFamily="34" charset="0"/>
              </a:rPr>
              <a:t> и придает ему образную выразительность.</a:t>
            </a:r>
            <a:endParaRPr lang="ru-RU" sz="2400" dirty="0">
              <a:latin typeface="Candara" pitchFamily="34" charset="0"/>
            </a:endParaRPr>
          </a:p>
        </p:txBody>
      </p:sp>
      <p:pic>
        <p:nvPicPr>
          <p:cNvPr id="17412" name="Picture 4" descr="http://medapteka.net/wp-content/uploads/2015/06/Sovety-dlja-roditele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789040"/>
            <a:ext cx="4514964" cy="2958704"/>
          </a:xfrm>
          <a:prstGeom prst="rect">
            <a:avLst/>
          </a:prstGeom>
          <a:noFill/>
        </p:spPr>
      </p:pic>
      <p:pic>
        <p:nvPicPr>
          <p:cNvPr id="17414" name="Picture 6" descr="http://www.stihi.ru/pics/2015/02/27/14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16632"/>
            <a:ext cx="4037062" cy="3607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332656"/>
            <a:ext cx="3927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Candara" pitchFamily="34" charset="0"/>
              </a:rPr>
              <a:t>Семейный фотоальбом.</a:t>
            </a:r>
            <a:endParaRPr lang="ru-RU" sz="2800" dirty="0">
              <a:latin typeface="Candara" pitchFamily="34" charset="0"/>
            </a:endParaRPr>
          </a:p>
        </p:txBody>
      </p:sp>
      <p:pic>
        <p:nvPicPr>
          <p:cNvPr id="18434" name="Picture 2" descr="http://fotoalbom.info/_ph/7/900327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636472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83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Искусство фоторепортажа</vt:lpstr>
      <vt:lpstr>Слайд 2</vt:lpstr>
      <vt:lpstr>Слайд 3</vt:lpstr>
      <vt:lpstr>Слайд 4</vt:lpstr>
      <vt:lpstr>Слайд 5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</cp:revision>
  <dcterms:created xsi:type="dcterms:W3CDTF">2015-12-08T18:50:02Z</dcterms:created>
  <dcterms:modified xsi:type="dcterms:W3CDTF">2015-12-08T20:32:06Z</dcterms:modified>
</cp:coreProperties>
</file>