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149080"/>
            <a:ext cx="8784976" cy="2592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Техника безопасности на уроках химии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9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19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21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8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59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48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7992888" cy="2025516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Спасибо за внимание 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6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47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38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29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31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49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70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81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33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Катерина</dc:creator>
  <cp:lastModifiedBy>Екатерина</cp:lastModifiedBy>
  <cp:revision>3</cp:revision>
  <dcterms:created xsi:type="dcterms:W3CDTF">2015-08-29T14:02:09Z</dcterms:created>
  <dcterms:modified xsi:type="dcterms:W3CDTF">2015-08-29T14:26:17Z</dcterms:modified>
</cp:coreProperties>
</file>