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27B6"/>
    <a:srgbClr val="C82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1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12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13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10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9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71F82-B516-42F7-B505-A3715059737F}" type="datetimeFigureOut">
              <a:rPr lang="ru-RU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 smtClean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01387758-9937-4444-BF83-43A18B14C0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ADEE1-42A2-495C-BFB5-3F972D37A00F}" type="datetimeFigureOut">
              <a:rPr lang="ru-RU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D06A5-1906-441E-B8DE-603A1721AF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FE5AB-DD69-4364-AFD3-E8EB3E48D1A3}" type="datetimeFigureOut">
              <a:rPr lang="ru-RU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623EE-54EC-4CD5-AECF-966DAA4DE6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E4BB1-7F8D-4B55-A585-2F2135020B84}" type="datetimeFigureOut">
              <a:rPr lang="ru-RU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B24B0-C859-41E9-9BAE-AB78DA5B63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E48E2-C117-4301-9D4F-4BCD3990A8AB}" type="datetimeFigureOut">
              <a:rPr lang="ru-RU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5DDDB-9744-470E-882A-639393533E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9925B-E0D4-4BE3-8499-0554AB31742C}" type="datetimeFigureOut">
              <a:rPr lang="ru-RU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88B77-BFB7-4187-A1B0-7852D0524E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F7AFD-6C8C-4AC5-ABB5-3DF6DC04F1A4}" type="datetimeFigureOut">
              <a:rPr lang="ru-RU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B7C9C-8871-4559-B507-0B3D052C65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827BA-B9E5-464C-9614-A0287566CE24}" type="datetimeFigureOut">
              <a:rPr lang="ru-RU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B60A0-AA5D-4282-88E2-C2EA257CA9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E5F1D-C7D4-4CCF-92B8-DD60B3CD7399}" type="datetimeFigureOut">
              <a:rPr lang="ru-RU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D4074-17C9-4EFB-BEA7-382D0D967A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EB879-6E66-41D0-BFA2-E9A3750992AB}" type="datetimeFigureOut">
              <a:rPr lang="ru-RU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7AFAA-79F8-4705-9D22-36ABA83962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EDCE5-B9CC-4F6E-975B-82D31ADE9BBA}" type="datetimeFigureOut">
              <a:rPr lang="ru-RU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1969F-B867-4238-8C33-C10B10830B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C8CB1-6BD4-424D-B742-6E1B8D53D65D}" type="datetimeFigureOut">
              <a:rPr lang="ru-RU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B8159-59ED-434B-AA7C-25B9248C9A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13DC2-8E04-4156-99A9-188E51F330DC}" type="datetimeFigureOut">
              <a:rPr lang="ru-RU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4F757-D2C2-4BE3-B980-18F5200D10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AE5F2-B61C-4828-A5D6-7D3601F83705}" type="datetimeFigureOut">
              <a:rPr lang="ru-RU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6F710-82F3-4BA8-803B-F454965BBB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D0EE7-0A7E-4EF6-B6E9-ABA40136B8B8}" type="datetimeFigureOut">
              <a:rPr lang="ru-RU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F2B54-4448-426F-80F6-7E5E416989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B44F2-583C-497F-89DE-DFE9D5CDBBB8}" type="datetimeFigureOut">
              <a:rPr lang="ru-RU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ABB98-9FAA-4FD0-9CDD-A66DD217D51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33001-57ED-4FF5-B7A1-D99D573306D7}" type="datetimeFigureOut">
              <a:rPr lang="ru-RU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8A65A-DE8E-4EE4-A2E7-EEA48D9055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371DD-378B-4D00-823D-630E8DC43D21}" type="datetimeFigureOut">
              <a:rPr lang="ru-RU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98790-3C99-4345-BE9F-0A497A734CB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BC6BC-27C9-44A1-909C-6439290FE32E}" type="datetimeFigureOut">
              <a:rPr lang="ru-RU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953FF-1290-4D56-9910-24B0CC360A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CF84D-D8EC-42B6-8F3A-F5C557A9F9BE}" type="datetimeFigureOut">
              <a:rPr lang="ru-RU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91A57-64DA-4AC7-955D-42B3FCE6F1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17EE2-8AA7-4EF0-88D1-8B77944D5F6D}" type="datetimeFigureOut">
              <a:rPr lang="ru-RU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488FC-13A7-4C60-AD57-878B087D25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24CC4-D0D8-4031-A47D-58980432198F}" type="datetimeFigureOut">
              <a:rPr lang="ru-RU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72520-8A7C-458D-A46C-CC9AADC526B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5" name="Rounded Rectangle 7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15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14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13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AA161-FF22-47DE-AA45-12086B19942F}" type="datetimeFigureOut">
              <a:rPr lang="ru-RU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80D81-BB91-4FA4-BBA1-1CF15D2A26C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965F5-AD66-47E6-816D-D4D095AEB522}" type="datetimeFigureOut">
              <a:rPr lang="ru-RU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D9553-F661-4BF3-839D-5637D36E4C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DBDF4-A3B9-47FD-B5DE-AC85E2B4B057}" type="datetimeFigureOut">
              <a:rPr lang="ru-RU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4A0D1-8298-4E1B-BDA7-5B18B3A461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2C1E2-1871-42F2-90DC-53A7D01794E8}" type="datetimeFigureOut">
              <a:rPr lang="ru-RU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8FEDB-7019-4F01-9A43-0B3136075D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973D7-1590-47A1-8861-407CC2783A53}" type="datetimeFigureOut">
              <a:rPr lang="ru-RU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DEF7F-8389-4691-81D1-6B2CF89917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0" y="-30163"/>
            <a:ext cx="9067800" cy="6889751"/>
            <a:chOff x="0" y="-30477"/>
            <a:chExt cx="9067800" cy="6889273"/>
          </a:xfrm>
        </p:grpSpPr>
        <p:cxnSp>
          <p:nvCxnSpPr>
            <p:cNvPr id="5" name="Straight Connector 109"/>
            <p:cNvCxnSpPr/>
            <p:nvPr/>
          </p:nvCxnSpPr>
          <p:spPr>
            <a:xfrm rot="16200000" flipH="1">
              <a:off x="-1447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6"/>
            <p:cNvCxnSpPr/>
            <p:nvPr/>
          </p:nvCxnSpPr>
          <p:spPr>
            <a:xfrm rot="16200000" flipH="1">
              <a:off x="-16380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77"/>
            <p:cNvCxnSpPr/>
            <p:nvPr/>
          </p:nvCxnSpPr>
          <p:spPr>
            <a:xfrm rot="5400000">
              <a:off x="-14856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80"/>
            <p:cNvCxnSpPr/>
            <p:nvPr/>
          </p:nvCxnSpPr>
          <p:spPr>
            <a:xfrm rot="5400000">
              <a:off x="-32382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81"/>
            <p:cNvCxnSpPr/>
            <p:nvPr/>
          </p:nvCxnSpPr>
          <p:spPr>
            <a:xfrm rot="16200000" flipH="1">
              <a:off x="-33144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82"/>
            <p:cNvCxnSpPr/>
            <p:nvPr/>
          </p:nvCxnSpPr>
          <p:spPr>
            <a:xfrm rot="16200000" flipH="1">
              <a:off x="-1371362" y="2971246"/>
              <a:ext cx="6857524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3"/>
            <p:cNvCxnSpPr/>
            <p:nvPr/>
          </p:nvCxnSpPr>
          <p:spPr>
            <a:xfrm rot="16200000" flipH="1">
              <a:off x="-2819162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84"/>
            <p:cNvCxnSpPr/>
            <p:nvPr/>
          </p:nvCxnSpPr>
          <p:spPr>
            <a:xfrm rot="5400000">
              <a:off x="-2704862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85"/>
            <p:cNvCxnSpPr/>
            <p:nvPr/>
          </p:nvCxnSpPr>
          <p:spPr>
            <a:xfrm rot="16200000" flipH="1">
              <a:off x="-2133362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86"/>
            <p:cNvCxnSpPr/>
            <p:nvPr/>
          </p:nvCxnSpPr>
          <p:spPr>
            <a:xfrm rot="16200000" flipH="1">
              <a:off x="-31239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87"/>
            <p:cNvCxnSpPr/>
            <p:nvPr/>
          </p:nvCxnSpPr>
          <p:spPr>
            <a:xfrm rot="16200000" flipH="1">
              <a:off x="-1828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8"/>
            <p:cNvCxnSpPr/>
            <p:nvPr/>
          </p:nvCxnSpPr>
          <p:spPr>
            <a:xfrm rot="16200000" flipH="1">
              <a:off x="-28191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89"/>
            <p:cNvCxnSpPr/>
            <p:nvPr/>
          </p:nvCxnSpPr>
          <p:spPr>
            <a:xfrm rot="16200000" flipH="1">
              <a:off x="-2438162" y="3123646"/>
              <a:ext cx="6857524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64"/>
            <p:cNvCxnSpPr/>
            <p:nvPr/>
          </p:nvCxnSpPr>
          <p:spPr>
            <a:xfrm rot="5400000">
              <a:off x="-1731724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65"/>
            <p:cNvCxnSpPr/>
            <p:nvPr/>
          </p:nvCxnSpPr>
          <p:spPr>
            <a:xfrm rot="5400000">
              <a:off x="-1141968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68"/>
            <p:cNvCxnSpPr/>
            <p:nvPr/>
          </p:nvCxnSpPr>
          <p:spPr>
            <a:xfrm rot="5400000">
              <a:off x="-9141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72"/>
            <p:cNvCxnSpPr/>
            <p:nvPr/>
          </p:nvCxnSpPr>
          <p:spPr>
            <a:xfrm rot="5400000">
              <a:off x="-1855549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20"/>
            <p:cNvCxnSpPr/>
            <p:nvPr/>
          </p:nvCxnSpPr>
          <p:spPr>
            <a:xfrm rot="16200000" flipH="1">
              <a:off x="-26429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44"/>
            <p:cNvCxnSpPr/>
            <p:nvPr/>
          </p:nvCxnSpPr>
          <p:spPr>
            <a:xfrm rot="16200000" flipH="1">
              <a:off x="-1953974" y="3325258"/>
              <a:ext cx="6857524" cy="206375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07"/>
            <p:cNvCxnSpPr/>
            <p:nvPr/>
          </p:nvCxnSpPr>
          <p:spPr>
            <a:xfrm rot="16200000" flipH="1">
              <a:off x="-23619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08"/>
            <p:cNvCxnSpPr/>
            <p:nvPr/>
          </p:nvCxnSpPr>
          <p:spPr>
            <a:xfrm rot="16200000" flipH="1">
              <a:off x="-21333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09"/>
            <p:cNvCxnSpPr/>
            <p:nvPr/>
          </p:nvCxnSpPr>
          <p:spPr>
            <a:xfrm rot="16200000" flipH="1">
              <a:off x="106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10"/>
            <p:cNvCxnSpPr/>
            <p:nvPr/>
          </p:nvCxnSpPr>
          <p:spPr>
            <a:xfrm rot="16200000" flipH="1">
              <a:off x="876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11"/>
            <p:cNvCxnSpPr/>
            <p:nvPr/>
          </p:nvCxnSpPr>
          <p:spPr>
            <a:xfrm rot="5400000">
              <a:off x="1028938" y="3237946"/>
              <a:ext cx="6857524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12"/>
            <p:cNvCxnSpPr/>
            <p:nvPr/>
          </p:nvCxnSpPr>
          <p:spPr>
            <a:xfrm rot="5400000">
              <a:off x="-7236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13"/>
            <p:cNvCxnSpPr/>
            <p:nvPr/>
          </p:nvCxnSpPr>
          <p:spPr>
            <a:xfrm rot="16200000" flipH="1">
              <a:off x="-7998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14"/>
            <p:cNvCxnSpPr/>
            <p:nvPr/>
          </p:nvCxnSpPr>
          <p:spPr>
            <a:xfrm rot="5400000">
              <a:off x="-152161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15"/>
            <p:cNvCxnSpPr/>
            <p:nvPr/>
          </p:nvCxnSpPr>
          <p:spPr>
            <a:xfrm rot="16200000" flipH="1">
              <a:off x="-304562" y="3199846"/>
              <a:ext cx="6857524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16"/>
            <p:cNvCxnSpPr/>
            <p:nvPr/>
          </p:nvCxnSpPr>
          <p:spPr>
            <a:xfrm rot="5400000">
              <a:off x="-190262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17"/>
            <p:cNvCxnSpPr/>
            <p:nvPr/>
          </p:nvCxnSpPr>
          <p:spPr>
            <a:xfrm rot="16200000" flipH="1">
              <a:off x="381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18"/>
            <p:cNvCxnSpPr/>
            <p:nvPr/>
          </p:nvCxnSpPr>
          <p:spPr>
            <a:xfrm rot="16200000" flipH="1">
              <a:off x="-6093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19"/>
            <p:cNvCxnSpPr/>
            <p:nvPr/>
          </p:nvCxnSpPr>
          <p:spPr>
            <a:xfrm rot="16200000" flipH="1">
              <a:off x="6860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220"/>
            <p:cNvCxnSpPr/>
            <p:nvPr/>
          </p:nvCxnSpPr>
          <p:spPr>
            <a:xfrm rot="16200000" flipH="1">
              <a:off x="-3045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221"/>
            <p:cNvCxnSpPr/>
            <p:nvPr/>
          </p:nvCxnSpPr>
          <p:spPr>
            <a:xfrm rot="5400000">
              <a:off x="-1028462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222"/>
            <p:cNvCxnSpPr/>
            <p:nvPr/>
          </p:nvCxnSpPr>
          <p:spPr>
            <a:xfrm rot="5400000">
              <a:off x="782876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223"/>
            <p:cNvCxnSpPr/>
            <p:nvPr/>
          </p:nvCxnSpPr>
          <p:spPr>
            <a:xfrm rot="5400000">
              <a:off x="13726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224"/>
            <p:cNvCxnSpPr/>
            <p:nvPr/>
          </p:nvCxnSpPr>
          <p:spPr>
            <a:xfrm rot="5400000">
              <a:off x="1600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225"/>
            <p:cNvCxnSpPr/>
            <p:nvPr/>
          </p:nvCxnSpPr>
          <p:spPr>
            <a:xfrm rot="5400000">
              <a:off x="659051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226"/>
            <p:cNvCxnSpPr/>
            <p:nvPr/>
          </p:nvCxnSpPr>
          <p:spPr>
            <a:xfrm rot="16200000" flipH="1">
              <a:off x="-1283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227"/>
            <p:cNvCxnSpPr/>
            <p:nvPr/>
          </p:nvCxnSpPr>
          <p:spPr>
            <a:xfrm rot="16200000" flipH="1">
              <a:off x="560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228"/>
            <p:cNvCxnSpPr/>
            <p:nvPr/>
          </p:nvCxnSpPr>
          <p:spPr>
            <a:xfrm rot="16200000" flipH="1">
              <a:off x="152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229"/>
            <p:cNvCxnSpPr/>
            <p:nvPr/>
          </p:nvCxnSpPr>
          <p:spPr>
            <a:xfrm rot="16200000" flipH="1">
              <a:off x="381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236"/>
            <p:cNvCxnSpPr/>
            <p:nvPr/>
          </p:nvCxnSpPr>
          <p:spPr>
            <a:xfrm rot="16200000" flipH="1">
              <a:off x="27434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237"/>
            <p:cNvCxnSpPr/>
            <p:nvPr/>
          </p:nvCxnSpPr>
          <p:spPr>
            <a:xfrm rot="16200000" flipH="1">
              <a:off x="20957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238"/>
            <p:cNvCxnSpPr/>
            <p:nvPr/>
          </p:nvCxnSpPr>
          <p:spPr>
            <a:xfrm rot="5400000">
              <a:off x="27053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239"/>
            <p:cNvCxnSpPr/>
            <p:nvPr/>
          </p:nvCxnSpPr>
          <p:spPr>
            <a:xfrm rot="5400000">
              <a:off x="1829038" y="3276046"/>
              <a:ext cx="6857524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240"/>
            <p:cNvCxnSpPr/>
            <p:nvPr/>
          </p:nvCxnSpPr>
          <p:spPr>
            <a:xfrm rot="16200000" flipH="1">
              <a:off x="10670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241"/>
            <p:cNvCxnSpPr/>
            <p:nvPr/>
          </p:nvCxnSpPr>
          <p:spPr>
            <a:xfrm rot="16200000" flipH="1">
              <a:off x="2362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242"/>
            <p:cNvCxnSpPr/>
            <p:nvPr/>
          </p:nvCxnSpPr>
          <p:spPr>
            <a:xfrm rot="5400000">
              <a:off x="2646601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243"/>
            <p:cNvCxnSpPr/>
            <p:nvPr/>
          </p:nvCxnSpPr>
          <p:spPr>
            <a:xfrm rot="5400000">
              <a:off x="30490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244"/>
            <p:cNvCxnSpPr/>
            <p:nvPr/>
          </p:nvCxnSpPr>
          <p:spPr>
            <a:xfrm rot="5400000">
              <a:off x="2895838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245"/>
            <p:cNvCxnSpPr/>
            <p:nvPr/>
          </p:nvCxnSpPr>
          <p:spPr>
            <a:xfrm rot="5400000">
              <a:off x="2389426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246"/>
            <p:cNvCxnSpPr/>
            <p:nvPr/>
          </p:nvCxnSpPr>
          <p:spPr>
            <a:xfrm rot="16200000" flipH="1">
              <a:off x="22370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247"/>
            <p:cNvCxnSpPr/>
            <p:nvPr/>
          </p:nvCxnSpPr>
          <p:spPr>
            <a:xfrm rot="16200000" flipH="1">
              <a:off x="17528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248"/>
            <p:cNvCxnSpPr/>
            <p:nvPr/>
          </p:nvCxnSpPr>
          <p:spPr>
            <a:xfrm rot="16200000" flipH="1">
              <a:off x="19814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249"/>
            <p:cNvCxnSpPr/>
            <p:nvPr/>
          </p:nvCxnSpPr>
          <p:spPr>
            <a:xfrm rot="5400000">
              <a:off x="3467338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250"/>
            <p:cNvCxnSpPr/>
            <p:nvPr/>
          </p:nvCxnSpPr>
          <p:spPr>
            <a:xfrm rot="16200000" flipH="1">
              <a:off x="3467338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251"/>
            <p:cNvCxnSpPr/>
            <p:nvPr/>
          </p:nvCxnSpPr>
          <p:spPr>
            <a:xfrm rot="5400000">
              <a:off x="4038839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252"/>
            <p:cNvCxnSpPr/>
            <p:nvPr/>
          </p:nvCxnSpPr>
          <p:spPr>
            <a:xfrm rot="16200000" flipH="1">
              <a:off x="3886438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253"/>
            <p:cNvCxnSpPr/>
            <p:nvPr/>
          </p:nvCxnSpPr>
          <p:spPr>
            <a:xfrm rot="5400000">
              <a:off x="4000738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254"/>
            <p:cNvCxnSpPr/>
            <p:nvPr/>
          </p:nvCxnSpPr>
          <p:spPr>
            <a:xfrm rot="16200000" flipH="1">
              <a:off x="4572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256"/>
            <p:cNvCxnSpPr/>
            <p:nvPr/>
          </p:nvCxnSpPr>
          <p:spPr>
            <a:xfrm rot="16200000" flipH="1">
              <a:off x="37340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257"/>
            <p:cNvCxnSpPr/>
            <p:nvPr/>
          </p:nvCxnSpPr>
          <p:spPr>
            <a:xfrm rot="5400000">
              <a:off x="3619738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258"/>
            <p:cNvCxnSpPr/>
            <p:nvPr/>
          </p:nvCxnSpPr>
          <p:spPr>
            <a:xfrm rot="16200000" flipH="1">
              <a:off x="42150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259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260"/>
            <p:cNvCxnSpPr/>
            <p:nvPr/>
          </p:nvCxnSpPr>
          <p:spPr>
            <a:xfrm rot="16200000" flipH="1">
              <a:off x="4343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261"/>
            <p:cNvCxnSpPr/>
            <p:nvPr/>
          </p:nvCxnSpPr>
          <p:spPr>
            <a:xfrm rot="16200000" flipH="1">
              <a:off x="4572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263"/>
            <p:cNvCxnSpPr/>
            <p:nvPr/>
          </p:nvCxnSpPr>
          <p:spPr>
            <a:xfrm rot="16200000" flipH="1">
              <a:off x="5258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264"/>
            <p:cNvCxnSpPr/>
            <p:nvPr/>
          </p:nvCxnSpPr>
          <p:spPr>
            <a:xfrm rot="16200000" flipH="1">
              <a:off x="5067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265"/>
            <p:cNvCxnSpPr/>
            <p:nvPr/>
          </p:nvCxnSpPr>
          <p:spPr>
            <a:xfrm rot="5400000">
              <a:off x="5219938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66"/>
            <p:cNvCxnSpPr/>
            <p:nvPr/>
          </p:nvCxnSpPr>
          <p:spPr>
            <a:xfrm rot="16200000" flipH="1">
              <a:off x="487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267"/>
            <p:cNvCxnSpPr/>
            <p:nvPr/>
          </p:nvCxnSpPr>
          <p:spPr>
            <a:xfrm rot="5400000">
              <a:off x="5528707" y="3318116"/>
              <a:ext cx="6887685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269"/>
            <p:cNvCxnSpPr/>
            <p:nvPr/>
          </p:nvCxnSpPr>
          <p:spPr>
            <a:xfrm rot="5400000">
              <a:off x="4850051" y="3226833"/>
              <a:ext cx="6857524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270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277"/>
            <p:cNvCxnSpPr/>
            <p:nvPr/>
          </p:nvCxnSpPr>
          <p:spPr>
            <a:xfrm rot="5400000">
              <a:off x="5562839" y="3428446"/>
              <a:ext cx="6857524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282"/>
            <p:cNvCxnSpPr/>
            <p:nvPr/>
          </p:nvCxnSpPr>
          <p:spPr>
            <a:xfrm rot="5400000">
              <a:off x="2552938" y="3390346"/>
              <a:ext cx="6857524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88"/>
            <p:cNvCxnSpPr/>
            <p:nvPr/>
          </p:nvCxnSpPr>
          <p:spPr>
            <a:xfrm rot="16200000" flipH="1">
              <a:off x="3048238" y="3352246"/>
              <a:ext cx="6857524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91"/>
            <p:cNvCxnSpPr/>
            <p:nvPr/>
          </p:nvCxnSpPr>
          <p:spPr>
            <a:xfrm rot="16200000" flipH="1">
              <a:off x="3238738" y="3237946"/>
              <a:ext cx="6857524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293"/>
            <p:cNvCxnSpPr/>
            <p:nvPr/>
          </p:nvCxnSpPr>
          <p:spPr>
            <a:xfrm rot="5400000">
              <a:off x="2133838" y="3276046"/>
              <a:ext cx="6857524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297"/>
            <p:cNvCxnSpPr/>
            <p:nvPr/>
          </p:nvCxnSpPr>
          <p:spPr>
            <a:xfrm rot="16200000" flipH="1">
              <a:off x="31482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298"/>
            <p:cNvCxnSpPr/>
            <p:nvPr/>
          </p:nvCxnSpPr>
          <p:spPr>
            <a:xfrm rot="5400000">
              <a:off x="37721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301"/>
            <p:cNvCxnSpPr/>
            <p:nvPr/>
          </p:nvCxnSpPr>
          <p:spPr>
            <a:xfrm rot="5400000">
              <a:off x="4229338" y="2933146"/>
              <a:ext cx="6857524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306"/>
            <p:cNvCxnSpPr/>
            <p:nvPr/>
          </p:nvCxnSpPr>
          <p:spPr>
            <a:xfrm rot="16200000" flipH="1">
              <a:off x="1371044" y="3200640"/>
              <a:ext cx="6859112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Tw Cen MT"/>
            </a:endParaRPr>
          </a:p>
        </p:txBody>
      </p:sp>
      <p:grpSp>
        <p:nvGrpSpPr>
          <p:cNvPr id="89" name="Group 93"/>
          <p:cNvGrpSpPr>
            <a:grpSpLocks/>
          </p:cNvGrpSpPr>
          <p:nvPr/>
        </p:nvGrpSpPr>
        <p:grpSpPr bwMode="auto">
          <a:xfrm>
            <a:off x="0" y="2057400"/>
            <a:ext cx="4802188" cy="2820988"/>
            <a:chOff x="0" y="2057400"/>
            <a:chExt cx="4801394" cy="2820988"/>
          </a:xfrm>
        </p:grpSpPr>
        <p:cxnSp>
          <p:nvCxnSpPr>
            <p:cNvPr id="90" name="Straight Connector 116"/>
            <p:cNvCxnSpPr/>
            <p:nvPr/>
          </p:nvCxnSpPr>
          <p:spPr>
            <a:xfrm>
              <a:off x="0" y="20574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117"/>
            <p:cNvCxnSpPr/>
            <p:nvPr/>
          </p:nvCxnSpPr>
          <p:spPr>
            <a:xfrm>
              <a:off x="0" y="48768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119"/>
            <p:cNvCxnSpPr/>
            <p:nvPr/>
          </p:nvCxnSpPr>
          <p:spPr>
            <a:xfrm rot="5400000">
              <a:off x="3391694" y="3467100"/>
              <a:ext cx="2817812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/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DD438-942D-4591-B4BE-467D80397FAC}" type="datetimeFigureOut">
              <a:rPr lang="ru-RU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8295D-4B94-42CD-A960-5C2D03A12E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3E08C-A4D0-424E-9F97-6043185F35F9}" type="datetimeFigureOut">
              <a:rPr lang="ru-RU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66E8-0268-44F0-98F5-F49EB080DC6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0" y="-30163"/>
            <a:ext cx="9067800" cy="4846638"/>
            <a:chOff x="1" y="-30477"/>
            <a:chExt cx="9067799" cy="4526277"/>
          </a:xfrm>
        </p:grpSpPr>
        <p:cxnSp>
          <p:nvCxnSpPr>
            <p:cNvPr id="5" name="Straight Connector 7"/>
            <p:cNvCxnSpPr/>
            <p:nvPr/>
          </p:nvCxnSpPr>
          <p:spPr>
            <a:xfrm rot="16200000" flipH="1">
              <a:off x="-2715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8"/>
            <p:cNvCxnSpPr/>
            <p:nvPr/>
          </p:nvCxnSpPr>
          <p:spPr>
            <a:xfrm rot="16200000" flipH="1">
              <a:off x="-4620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9"/>
            <p:cNvCxnSpPr/>
            <p:nvPr/>
          </p:nvCxnSpPr>
          <p:spPr>
            <a:xfrm rot="5400000">
              <a:off x="-3096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5400000">
              <a:off x="-206226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1"/>
            <p:cNvCxnSpPr/>
            <p:nvPr/>
          </p:nvCxnSpPr>
          <p:spPr>
            <a:xfrm rot="16200000" flipH="1">
              <a:off x="-213846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2"/>
            <p:cNvCxnSpPr/>
            <p:nvPr/>
          </p:nvCxnSpPr>
          <p:spPr>
            <a:xfrm rot="16200000" flipH="1">
              <a:off x="-195360" y="1785840"/>
              <a:ext cx="450552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"/>
            <p:cNvCxnSpPr/>
            <p:nvPr/>
          </p:nvCxnSpPr>
          <p:spPr>
            <a:xfrm rot="16200000" flipH="1">
              <a:off x="-1643160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4"/>
            <p:cNvCxnSpPr/>
            <p:nvPr/>
          </p:nvCxnSpPr>
          <p:spPr>
            <a:xfrm rot="5400000">
              <a:off x="-152886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5"/>
            <p:cNvCxnSpPr/>
            <p:nvPr/>
          </p:nvCxnSpPr>
          <p:spPr>
            <a:xfrm rot="16200000" flipH="1">
              <a:off x="-95736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6"/>
            <p:cNvCxnSpPr/>
            <p:nvPr/>
          </p:nvCxnSpPr>
          <p:spPr>
            <a:xfrm rot="16200000" flipH="1">
              <a:off x="-194796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7"/>
            <p:cNvCxnSpPr/>
            <p:nvPr/>
          </p:nvCxnSpPr>
          <p:spPr>
            <a:xfrm rot="16200000" flipH="1">
              <a:off x="-65256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"/>
            <p:cNvCxnSpPr/>
            <p:nvPr/>
          </p:nvCxnSpPr>
          <p:spPr>
            <a:xfrm rot="16200000" flipH="1">
              <a:off x="-16431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H="1">
              <a:off x="-1790370" y="2019629"/>
              <a:ext cx="4495143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>
              <a:off x="-55572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1"/>
            <p:cNvCxnSpPr/>
            <p:nvPr/>
          </p:nvCxnSpPr>
          <p:spPr>
            <a:xfrm rot="5400000">
              <a:off x="34034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2"/>
            <p:cNvCxnSpPr/>
            <p:nvPr/>
          </p:nvCxnSpPr>
          <p:spPr>
            <a:xfrm rot="5400000">
              <a:off x="2618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3"/>
            <p:cNvCxnSpPr/>
            <p:nvPr/>
          </p:nvCxnSpPr>
          <p:spPr>
            <a:xfrm rot="5400000">
              <a:off x="-67954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4"/>
            <p:cNvCxnSpPr/>
            <p:nvPr/>
          </p:nvCxnSpPr>
          <p:spPr>
            <a:xfrm rot="16200000" flipH="1">
              <a:off x="-1466947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5"/>
            <p:cNvCxnSpPr/>
            <p:nvPr/>
          </p:nvCxnSpPr>
          <p:spPr>
            <a:xfrm rot="16200000" flipH="1">
              <a:off x="-777972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6"/>
            <p:cNvCxnSpPr/>
            <p:nvPr/>
          </p:nvCxnSpPr>
          <p:spPr>
            <a:xfrm rot="16200000" flipH="1">
              <a:off x="-11859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7"/>
            <p:cNvCxnSpPr/>
            <p:nvPr/>
          </p:nvCxnSpPr>
          <p:spPr>
            <a:xfrm rot="16200000" flipH="1">
              <a:off x="-9573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8"/>
            <p:cNvCxnSpPr/>
            <p:nvPr/>
          </p:nvCxnSpPr>
          <p:spPr>
            <a:xfrm rot="16200000" flipH="1">
              <a:off x="224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9"/>
            <p:cNvCxnSpPr/>
            <p:nvPr/>
          </p:nvCxnSpPr>
          <p:spPr>
            <a:xfrm rot="16200000" flipH="1">
              <a:off x="2052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0"/>
            <p:cNvCxnSpPr/>
            <p:nvPr/>
          </p:nvCxnSpPr>
          <p:spPr>
            <a:xfrm rot="5400000">
              <a:off x="2204939" y="2052540"/>
              <a:ext cx="450552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31"/>
            <p:cNvCxnSpPr/>
            <p:nvPr/>
          </p:nvCxnSpPr>
          <p:spPr>
            <a:xfrm rot="5400000">
              <a:off x="45234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2"/>
            <p:cNvCxnSpPr/>
            <p:nvPr/>
          </p:nvCxnSpPr>
          <p:spPr>
            <a:xfrm rot="16200000" flipH="1">
              <a:off x="37614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3"/>
            <p:cNvCxnSpPr/>
            <p:nvPr/>
          </p:nvCxnSpPr>
          <p:spPr>
            <a:xfrm rot="5400000">
              <a:off x="1024634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4"/>
            <p:cNvCxnSpPr/>
            <p:nvPr/>
          </p:nvCxnSpPr>
          <p:spPr>
            <a:xfrm rot="16200000" flipH="1">
              <a:off x="871440" y="2014440"/>
              <a:ext cx="450552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5"/>
            <p:cNvCxnSpPr/>
            <p:nvPr/>
          </p:nvCxnSpPr>
          <p:spPr>
            <a:xfrm rot="5400000">
              <a:off x="98574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6"/>
            <p:cNvCxnSpPr/>
            <p:nvPr/>
          </p:nvCxnSpPr>
          <p:spPr>
            <a:xfrm rot="16200000" flipH="1">
              <a:off x="15572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7"/>
            <p:cNvCxnSpPr/>
            <p:nvPr/>
          </p:nvCxnSpPr>
          <p:spPr>
            <a:xfrm rot="16200000" flipH="1">
              <a:off x="5666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8"/>
            <p:cNvCxnSpPr/>
            <p:nvPr/>
          </p:nvCxnSpPr>
          <p:spPr>
            <a:xfrm rot="16200000" flipH="1">
              <a:off x="1862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9"/>
            <p:cNvCxnSpPr/>
            <p:nvPr/>
          </p:nvCxnSpPr>
          <p:spPr>
            <a:xfrm rot="16200000" flipH="1">
              <a:off x="8714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40"/>
            <p:cNvCxnSpPr/>
            <p:nvPr/>
          </p:nvCxnSpPr>
          <p:spPr>
            <a:xfrm rot="5400000">
              <a:off x="147540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41"/>
            <p:cNvCxnSpPr/>
            <p:nvPr/>
          </p:nvCxnSpPr>
          <p:spPr>
            <a:xfrm rot="5400000">
              <a:off x="1958878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2"/>
            <p:cNvCxnSpPr/>
            <p:nvPr/>
          </p:nvCxnSpPr>
          <p:spPr>
            <a:xfrm rot="5400000">
              <a:off x="25486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3"/>
            <p:cNvCxnSpPr/>
            <p:nvPr/>
          </p:nvCxnSpPr>
          <p:spPr>
            <a:xfrm rot="5400000">
              <a:off x="2776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4"/>
            <p:cNvCxnSpPr/>
            <p:nvPr/>
          </p:nvCxnSpPr>
          <p:spPr>
            <a:xfrm rot="5400000">
              <a:off x="1835053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5"/>
            <p:cNvCxnSpPr/>
            <p:nvPr/>
          </p:nvCxnSpPr>
          <p:spPr>
            <a:xfrm rot="16200000" flipH="1">
              <a:off x="1047653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6"/>
            <p:cNvCxnSpPr/>
            <p:nvPr/>
          </p:nvCxnSpPr>
          <p:spPr>
            <a:xfrm rot="16200000" flipH="1">
              <a:off x="1736628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7"/>
            <p:cNvCxnSpPr/>
            <p:nvPr/>
          </p:nvCxnSpPr>
          <p:spPr>
            <a:xfrm rot="16200000" flipH="1">
              <a:off x="13286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8"/>
            <p:cNvCxnSpPr/>
            <p:nvPr/>
          </p:nvCxnSpPr>
          <p:spPr>
            <a:xfrm rot="16200000" flipH="1">
              <a:off x="1557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9"/>
            <p:cNvCxnSpPr/>
            <p:nvPr/>
          </p:nvCxnSpPr>
          <p:spPr>
            <a:xfrm rot="16200000" flipH="1">
              <a:off x="39194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50"/>
            <p:cNvCxnSpPr/>
            <p:nvPr/>
          </p:nvCxnSpPr>
          <p:spPr>
            <a:xfrm rot="16200000" flipH="1">
              <a:off x="32717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51"/>
            <p:cNvCxnSpPr/>
            <p:nvPr/>
          </p:nvCxnSpPr>
          <p:spPr>
            <a:xfrm rot="5400000">
              <a:off x="38813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2"/>
            <p:cNvCxnSpPr/>
            <p:nvPr/>
          </p:nvCxnSpPr>
          <p:spPr>
            <a:xfrm rot="5400000">
              <a:off x="3005039" y="2090640"/>
              <a:ext cx="4505521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3"/>
            <p:cNvCxnSpPr/>
            <p:nvPr/>
          </p:nvCxnSpPr>
          <p:spPr>
            <a:xfrm rot="16200000" flipH="1">
              <a:off x="22430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4"/>
            <p:cNvCxnSpPr/>
            <p:nvPr/>
          </p:nvCxnSpPr>
          <p:spPr>
            <a:xfrm rot="16200000" flipH="1">
              <a:off x="3538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5"/>
            <p:cNvCxnSpPr/>
            <p:nvPr/>
          </p:nvCxnSpPr>
          <p:spPr>
            <a:xfrm rot="5400000">
              <a:off x="382260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6"/>
            <p:cNvCxnSpPr/>
            <p:nvPr/>
          </p:nvCxnSpPr>
          <p:spPr>
            <a:xfrm rot="5400000">
              <a:off x="42250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7"/>
            <p:cNvCxnSpPr/>
            <p:nvPr/>
          </p:nvCxnSpPr>
          <p:spPr>
            <a:xfrm rot="5400000">
              <a:off x="4071839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8"/>
            <p:cNvCxnSpPr/>
            <p:nvPr/>
          </p:nvCxnSpPr>
          <p:spPr>
            <a:xfrm rot="5400000">
              <a:off x="356542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9"/>
            <p:cNvCxnSpPr/>
            <p:nvPr/>
          </p:nvCxnSpPr>
          <p:spPr>
            <a:xfrm rot="16200000" flipH="1">
              <a:off x="34130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0"/>
            <p:cNvCxnSpPr/>
            <p:nvPr/>
          </p:nvCxnSpPr>
          <p:spPr>
            <a:xfrm rot="16200000" flipH="1">
              <a:off x="29288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61"/>
            <p:cNvCxnSpPr/>
            <p:nvPr/>
          </p:nvCxnSpPr>
          <p:spPr>
            <a:xfrm rot="16200000" flipH="1">
              <a:off x="3081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2"/>
            <p:cNvCxnSpPr/>
            <p:nvPr/>
          </p:nvCxnSpPr>
          <p:spPr>
            <a:xfrm rot="5400000">
              <a:off x="4643339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3"/>
            <p:cNvCxnSpPr/>
            <p:nvPr/>
          </p:nvCxnSpPr>
          <p:spPr>
            <a:xfrm rot="16200000" flipH="1">
              <a:off x="4643339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4"/>
            <p:cNvCxnSpPr/>
            <p:nvPr/>
          </p:nvCxnSpPr>
          <p:spPr>
            <a:xfrm rot="5400000">
              <a:off x="5215633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5"/>
            <p:cNvCxnSpPr/>
            <p:nvPr/>
          </p:nvCxnSpPr>
          <p:spPr>
            <a:xfrm rot="16200000" flipH="1">
              <a:off x="5062439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6"/>
            <p:cNvCxnSpPr/>
            <p:nvPr/>
          </p:nvCxnSpPr>
          <p:spPr>
            <a:xfrm rot="5400000">
              <a:off x="5176739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7"/>
            <p:cNvCxnSpPr/>
            <p:nvPr/>
          </p:nvCxnSpPr>
          <p:spPr>
            <a:xfrm rot="16200000" flipH="1">
              <a:off x="57482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8"/>
            <p:cNvCxnSpPr/>
            <p:nvPr/>
          </p:nvCxnSpPr>
          <p:spPr>
            <a:xfrm rot="16200000" flipH="1">
              <a:off x="49100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9"/>
            <p:cNvCxnSpPr/>
            <p:nvPr/>
          </p:nvCxnSpPr>
          <p:spPr>
            <a:xfrm rot="5400000">
              <a:off x="4795739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70"/>
            <p:cNvCxnSpPr/>
            <p:nvPr/>
          </p:nvCxnSpPr>
          <p:spPr>
            <a:xfrm rot="16200000" flipH="1">
              <a:off x="53910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71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2"/>
            <p:cNvCxnSpPr/>
            <p:nvPr/>
          </p:nvCxnSpPr>
          <p:spPr>
            <a:xfrm rot="16200000" flipH="1">
              <a:off x="55196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3"/>
            <p:cNvCxnSpPr/>
            <p:nvPr/>
          </p:nvCxnSpPr>
          <p:spPr>
            <a:xfrm rot="16200000" flipH="1">
              <a:off x="5748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4"/>
            <p:cNvCxnSpPr/>
            <p:nvPr/>
          </p:nvCxnSpPr>
          <p:spPr>
            <a:xfrm rot="16200000" flipH="1">
              <a:off x="6434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5"/>
            <p:cNvCxnSpPr/>
            <p:nvPr/>
          </p:nvCxnSpPr>
          <p:spPr>
            <a:xfrm rot="16200000" flipH="1">
              <a:off x="6243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6"/>
            <p:cNvCxnSpPr/>
            <p:nvPr/>
          </p:nvCxnSpPr>
          <p:spPr>
            <a:xfrm rot="5400000">
              <a:off x="63959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7"/>
            <p:cNvCxnSpPr/>
            <p:nvPr/>
          </p:nvCxnSpPr>
          <p:spPr>
            <a:xfrm rot="16200000" flipH="1">
              <a:off x="605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8"/>
            <p:cNvCxnSpPr/>
            <p:nvPr/>
          </p:nvCxnSpPr>
          <p:spPr>
            <a:xfrm rot="5400000">
              <a:off x="6709412" y="2137412"/>
              <a:ext cx="4526277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9"/>
            <p:cNvCxnSpPr/>
            <p:nvPr/>
          </p:nvCxnSpPr>
          <p:spPr>
            <a:xfrm rot="5400000">
              <a:off x="6026052" y="2041427"/>
              <a:ext cx="4505521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80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81"/>
            <p:cNvCxnSpPr/>
            <p:nvPr/>
          </p:nvCxnSpPr>
          <p:spPr>
            <a:xfrm rot="5400000">
              <a:off x="6738840" y="2241452"/>
              <a:ext cx="4505521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82"/>
            <p:cNvCxnSpPr/>
            <p:nvPr/>
          </p:nvCxnSpPr>
          <p:spPr>
            <a:xfrm rot="5400000">
              <a:off x="3728939" y="2204940"/>
              <a:ext cx="450552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3"/>
            <p:cNvCxnSpPr/>
            <p:nvPr/>
          </p:nvCxnSpPr>
          <p:spPr>
            <a:xfrm rot="16200000" flipH="1">
              <a:off x="4224239" y="2166840"/>
              <a:ext cx="450552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4"/>
            <p:cNvCxnSpPr/>
            <p:nvPr/>
          </p:nvCxnSpPr>
          <p:spPr>
            <a:xfrm rot="16200000" flipH="1">
              <a:off x="4414739" y="2052540"/>
              <a:ext cx="450552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5"/>
            <p:cNvCxnSpPr/>
            <p:nvPr/>
          </p:nvCxnSpPr>
          <p:spPr>
            <a:xfrm rot="5400000">
              <a:off x="3309839" y="2090640"/>
              <a:ext cx="450552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6"/>
            <p:cNvCxnSpPr/>
            <p:nvPr/>
          </p:nvCxnSpPr>
          <p:spPr>
            <a:xfrm rot="16200000" flipH="1">
              <a:off x="43242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7"/>
            <p:cNvCxnSpPr/>
            <p:nvPr/>
          </p:nvCxnSpPr>
          <p:spPr>
            <a:xfrm rot="5400000">
              <a:off x="49481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8"/>
            <p:cNvCxnSpPr/>
            <p:nvPr/>
          </p:nvCxnSpPr>
          <p:spPr>
            <a:xfrm rot="5400000">
              <a:off x="5405339" y="1747740"/>
              <a:ext cx="450552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9"/>
            <p:cNvCxnSpPr/>
            <p:nvPr/>
          </p:nvCxnSpPr>
          <p:spPr>
            <a:xfrm rot="16200000" flipH="1">
              <a:off x="25478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93"/>
          <p:cNvSpPr/>
          <p:nvPr/>
        </p:nvSpPr>
        <p:spPr>
          <a:xfrm>
            <a:off x="0" y="4311650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Tw Cen MT"/>
            </a:endParaRPr>
          </a:p>
        </p:txBody>
      </p:sp>
      <p:cxnSp>
        <p:nvCxnSpPr>
          <p:cNvPr id="89" name="Straight Connector 95"/>
          <p:cNvCxnSpPr/>
          <p:nvPr/>
        </p:nvCxnSpPr>
        <p:spPr>
          <a:xfrm>
            <a:off x="0" y="438785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96"/>
          <p:cNvCxnSpPr/>
          <p:nvPr/>
        </p:nvCxnSpPr>
        <p:spPr>
          <a:xfrm>
            <a:off x="0" y="6138863"/>
            <a:ext cx="9144000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5D83F-1D53-4129-81F8-032CE06ACE81}" type="datetimeFigureOut">
              <a:rPr lang="ru-RU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92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3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DD29D-E4C3-4DC1-AD6B-5335FBCD52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3F165-437A-4519-8191-408E1E8FF5DF}" type="datetimeFigureOut">
              <a:rPr lang="ru-RU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13914-E28E-411C-B508-A0EA472FEE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46BE1-8AFE-4F3D-BEBE-A9363F9EFE0C}" type="datetimeFigureOut">
              <a:rPr lang="ru-RU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6FFD5-F05C-4709-9136-855DB7B0C7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D0D52-05F6-496E-BAD9-B3A5F27FE3A5}" type="datetimeFigureOut">
              <a:rPr lang="ru-RU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29857-517E-409D-B643-878FD92141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2FAAD-6911-419F-AF50-CFF1D5C39FFA}" type="datetimeFigureOut">
              <a:rPr lang="ru-RU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C5A06-6C7E-49DE-B976-025793A467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CD5F8-4CD7-4B5C-8ABC-293F68B3F30D}" type="datetimeFigureOut">
              <a:rPr lang="ru-RU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2F1D4-9A21-4647-A23A-3A3B06CACC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Tw Cen MT"/>
            </a:endParaRPr>
          </a:p>
        </p:txBody>
      </p:sp>
      <p:cxnSp>
        <p:nvCxnSpPr>
          <p:cNvPr id="6" name="Straight Connector 38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0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42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5F2AA-F00E-4771-A9DB-784A8213F317}" type="datetimeFigureOut">
              <a:rPr lang="ru-RU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900C0-11D8-409B-AA6F-706BBCD436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Tw Cen MT"/>
            </a:endParaRPr>
          </a:p>
        </p:txBody>
      </p:sp>
      <p:cxnSp>
        <p:nvCxnSpPr>
          <p:cNvPr id="6" name="Straight Connector 33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4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9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0E31A-7BEF-4CAB-942F-FAC2F59ED559}" type="datetimeFigureOut">
              <a:rPr lang="ru-RU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E9C2C-3C87-4AF3-A5F8-C2442B7D33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33E17-239B-4FF1-868C-29A93C6F0E1E}" type="datetimeFigureOut">
              <a:rPr lang="ru-RU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55745-2A84-45DD-802F-F6873B624F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41786-FC9E-4560-8056-F95D60660DBC}" type="datetimeFigureOut">
              <a:rPr lang="ru-RU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9473E-5318-4722-9DF8-79D886394C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4850D-F537-4931-934A-F4CC2D735F13}" type="datetimeFigureOut">
              <a:rPr lang="ru-RU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1357C-BB84-4FE1-B4B0-85C557A143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091F8-9BC6-466D-9EAC-9C8D1388AFCD}" type="datetimeFigureOut">
              <a:rPr lang="ru-RU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3C9B3-83C7-462E-969D-82D15A1F2E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3" name="Rounded Rectangle 10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5F66D-65B1-4BBF-8074-9B48BD222F6B}" type="datetimeFigureOut">
              <a:rPr lang="ru-RU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5C3B4-17FD-4BC1-8C1A-85B909B463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6" name="Rounded Rectangle 11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9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A836D-E000-4579-B732-7BC085601AA8}" type="datetimeFigureOut">
              <a:rPr lang="ru-RU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A5D59-58BB-4730-99E5-CF9ED6EFCB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6" name="Rounded Rectangle 8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11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12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10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284A3-1F95-4B9F-8E8D-2CD0EDB27D25}" type="datetimeFigureOut">
              <a:rPr lang="ru-RU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91F3F-A774-4953-B94D-AAE81699A4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2F2CDB9-1C65-4B05-AE80-5CEC161433B5}" type="datetimeFigureOut">
              <a:rPr lang="ru-RU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A398C4D-C239-44EE-8F26-92A5C5B634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22" r:id="rId2"/>
    <p:sldLayoutId id="2147483742" r:id="rId3"/>
    <p:sldLayoutId id="2147483721" r:id="rId4"/>
    <p:sldLayoutId id="2147483720" r:id="rId5"/>
    <p:sldLayoutId id="2147483719" r:id="rId6"/>
    <p:sldLayoutId id="2147483743" r:id="rId7"/>
    <p:sldLayoutId id="2147483744" r:id="rId8"/>
    <p:sldLayoutId id="2147483745" r:id="rId9"/>
    <p:sldLayoutId id="2147483718" r:id="rId10"/>
    <p:sldLayoutId id="214748374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rgbClr val="B5AE53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rgbClr val="848058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E8B54D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3315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331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6E9F975-FA1F-40EB-AB7E-DDD090AC6647}" type="datetimeFigureOut">
              <a:rPr lang="ru-RU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7CC438E-A380-42EB-9E28-4D5ECC5FB0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33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27" r:id="rId2"/>
    <p:sldLayoutId id="2147483748" r:id="rId3"/>
    <p:sldLayoutId id="2147483726" r:id="rId4"/>
    <p:sldLayoutId id="2147483725" r:id="rId5"/>
    <p:sldLayoutId id="2147483724" r:id="rId6"/>
    <p:sldLayoutId id="2147483749" r:id="rId7"/>
    <p:sldLayoutId id="2147483750" r:id="rId8"/>
    <p:sldLayoutId id="2147483751" r:id="rId9"/>
    <p:sldLayoutId id="2147483723" r:id="rId10"/>
    <p:sldLayoutId id="214748375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tx1">
                    <a:alpha val="6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6C564305-FCDA-4BB2-BBE9-AD70953506F8}" type="datetimeFigureOut">
              <a:rPr lang="ru-RU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dirty="0">
                <a:solidFill>
                  <a:schemeClr val="tx1">
                    <a:alpha val="6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alpha val="6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AAE16CC2-4278-44F7-911F-57B09843E33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33" r:id="rId2"/>
    <p:sldLayoutId id="2147483754" r:id="rId3"/>
    <p:sldLayoutId id="2147483732" r:id="rId4"/>
    <p:sldLayoutId id="2147483755" r:id="rId5"/>
    <p:sldLayoutId id="2147483731" r:id="rId6"/>
    <p:sldLayoutId id="2147483730" r:id="rId7"/>
    <p:sldLayoutId id="2147483756" r:id="rId8"/>
    <p:sldLayoutId id="2147483757" r:id="rId9"/>
    <p:sldLayoutId id="2147483729" r:id="rId10"/>
    <p:sldLayoutId id="214748372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225" y="136525"/>
            <a:ext cx="8869363" cy="65849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Tw Cen M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78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238A521-C95A-4EAD-9C89-85356E7C8BB1}" type="datetimeFigureOut">
              <a:rPr lang="ru-RU"/>
              <a:pPr>
                <a:defRPr/>
              </a:pPr>
              <a:t>13.01.2016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D6005AF-F9D4-4969-8AEF-065EDF6180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40" r:id="rId2"/>
    <p:sldLayoutId id="2147483759" r:id="rId3"/>
    <p:sldLayoutId id="2147483739" r:id="rId4"/>
    <p:sldLayoutId id="2147483738" r:id="rId5"/>
    <p:sldLayoutId id="2147483737" r:id="rId6"/>
    <p:sldLayoutId id="2147483736" r:id="rId7"/>
    <p:sldLayoutId id="2147483760" r:id="rId8"/>
    <p:sldLayoutId id="2147483761" r:id="rId9"/>
    <p:sldLayoutId id="2147483735" r:id="rId10"/>
    <p:sldLayoutId id="2147483734" r:id="rId11"/>
  </p:sldLayoutIdLst>
  <p:txStyles>
    <p:titleStyle>
      <a:lvl1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EFEF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EFEFE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B2E389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ct val="0"/>
        </a:spcAft>
        <a:buClr>
          <a:srgbClr val="B2E389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7450" indent="-22860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rgbClr val="00ADDC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-collection.edu.ru/" TargetMode="External"/><Relationship Id="rId2" Type="http://schemas.openxmlformats.org/officeDocument/2006/relationships/hyperlink" Target="http://www.proshkolu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or-np.r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8229600" cy="4681538"/>
          </a:xfrm>
        </p:spPr>
        <p:txBody>
          <a:bodyPr/>
          <a:lstStyle/>
          <a:p>
            <a:pPr algn="r" fontAlgn="auto">
              <a:spcAft>
                <a:spcPts val="0"/>
              </a:spcAft>
              <a:defRPr/>
            </a:pP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1\Desktop\0013-013-SHablon-oformlenija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TextBox 3"/>
          <p:cNvSpPr txBox="1">
            <a:spLocks noChangeArrowheads="1"/>
          </p:cNvSpPr>
          <p:nvPr/>
        </p:nvSpPr>
        <p:spPr bwMode="auto">
          <a:xfrm>
            <a:off x="1763713" y="1700213"/>
            <a:ext cx="6985000" cy="326243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 i="1" dirty="0">
              <a:solidFill>
                <a:srgbClr val="7030A0"/>
              </a:solidFill>
              <a:latin typeface="Century Gothic" pitchFamily="34" charset="0"/>
            </a:endParaRPr>
          </a:p>
          <a:p>
            <a:pPr algn="ctr"/>
            <a:r>
              <a:rPr lang="ru-RU" sz="4800" b="1" i="1" dirty="0">
                <a:solidFill>
                  <a:schemeClr val="bg1"/>
                </a:solidFill>
                <a:latin typeface="Segoe Print"/>
              </a:rPr>
              <a:t>«Техника безопасности </a:t>
            </a:r>
            <a:br>
              <a:rPr lang="ru-RU" sz="4800" b="1" i="1" dirty="0">
                <a:solidFill>
                  <a:schemeClr val="bg1"/>
                </a:solidFill>
                <a:latin typeface="Segoe Print"/>
              </a:rPr>
            </a:br>
            <a:r>
              <a:rPr lang="ru-RU" sz="4800" b="1" i="1" dirty="0">
                <a:solidFill>
                  <a:schemeClr val="bg1"/>
                </a:solidFill>
                <a:latin typeface="Segoe Print"/>
              </a:rPr>
              <a:t>на уроке химии»</a:t>
            </a:r>
          </a:p>
          <a:p>
            <a:endParaRPr lang="ru-RU" dirty="0">
              <a:solidFill>
                <a:schemeClr val="bg1"/>
              </a:solidFill>
              <a:latin typeface="Century Gothic" pitchFamily="34" charset="0"/>
            </a:endParaRPr>
          </a:p>
          <a:p>
            <a:pPr algn="r"/>
            <a:endParaRPr lang="ru-RU" sz="2400" i="1" dirty="0">
              <a:solidFill>
                <a:srgbClr val="0070C0"/>
              </a:solidFill>
              <a:latin typeface="Century Gothic" pitchFamily="34" charset="0"/>
            </a:endParaRP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5076825" y="6308725"/>
            <a:ext cx="1847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sz="14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87450" y="1844675"/>
            <a:ext cx="6337300" cy="43608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59762" cy="151130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  <a:latin typeface="MoolBoran"/>
              </a:rPr>
              <a:t>6. ПРОВОДИТЕ ОПЫТЫ ЛИШЬ С ТЕМИ ВЕЩЕСТВАМИ, КОТОРЫЕ УКАЗАНЫ УЧИТЕЛЕМ. НЕ БЕРИТЕ ДЛЯ ОПЫТА БОЛЬШЕ ВЕЩЕСТВА, ЧЕМ ЭТО НЕОБХОДИМО.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 rot="482700">
            <a:off x="1255333" y="1872801"/>
            <a:ext cx="6626874" cy="4520743"/>
          </a:xfrm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332656"/>
            <a:ext cx="7848227" cy="9144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000" b="1" dirty="0" smtClean="0">
                <a:effectLst/>
              </a:rPr>
              <a:t>7. </a:t>
            </a:r>
            <a:r>
              <a:rPr lang="en-US" sz="2000" b="1" dirty="0" smtClean="0">
                <a:effectLst/>
              </a:rPr>
              <a:t> </a:t>
            </a:r>
            <a:r>
              <a:rPr lang="ru-RU" sz="2000" b="1" dirty="0" smtClean="0">
                <a:effectLst/>
              </a:rPr>
              <a:t>БЕРЕЖНО </a:t>
            </a:r>
            <a:r>
              <a:rPr lang="en-US" sz="2000" b="1" dirty="0" smtClean="0">
                <a:effectLst/>
              </a:rPr>
              <a:t> </a:t>
            </a:r>
            <a:r>
              <a:rPr lang="ru-RU" sz="2000" b="1" dirty="0" smtClean="0">
                <a:effectLst/>
              </a:rPr>
              <a:t>ОБРАЩАЙТЕСЬ </a:t>
            </a:r>
            <a:r>
              <a:rPr lang="en-US" sz="2000" b="1" dirty="0" smtClean="0">
                <a:effectLst/>
              </a:rPr>
              <a:t> </a:t>
            </a:r>
            <a:r>
              <a:rPr lang="ru-RU" sz="2000" b="1" dirty="0" smtClean="0">
                <a:effectLst/>
              </a:rPr>
              <a:t>С </a:t>
            </a:r>
            <a:r>
              <a:rPr lang="en-US" sz="2000" b="1" dirty="0" smtClean="0">
                <a:effectLst/>
              </a:rPr>
              <a:t> </a:t>
            </a:r>
            <a:r>
              <a:rPr lang="ru-RU" sz="2000" b="1" dirty="0" smtClean="0">
                <a:effectLst/>
              </a:rPr>
              <a:t>ПОСУДОЙ, ВЕЩЕСТВАМИ И </a:t>
            </a:r>
            <a:r>
              <a:rPr lang="en-US" sz="2000" b="1" dirty="0" smtClean="0">
                <a:effectLst/>
              </a:rPr>
              <a:t> </a:t>
            </a:r>
            <a:r>
              <a:rPr lang="ru-RU" sz="2000" b="1" dirty="0" smtClean="0">
                <a:effectLst/>
              </a:rPr>
              <a:t>ЛАБОРАТОРНЫМ </a:t>
            </a:r>
            <a:r>
              <a:rPr lang="en-US" sz="2000" b="1" dirty="0" smtClean="0">
                <a:effectLst/>
              </a:rPr>
              <a:t> </a:t>
            </a:r>
            <a:r>
              <a:rPr lang="ru-RU" sz="2000" b="1" dirty="0" smtClean="0">
                <a:effectLst/>
              </a:rPr>
              <a:t>ОБОРУДОВАНИЕМ!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4652963"/>
            <a:ext cx="8305800" cy="1382712"/>
          </a:xfrm>
        </p:spPr>
        <p:txBody>
          <a:bodyPr>
            <a:normAutofit/>
          </a:bodyPr>
          <a:lstStyle/>
          <a:p>
            <a:r>
              <a:rPr lang="ru-RU" b="1" i="1" smtClean="0">
                <a:solidFill>
                  <a:srgbClr val="750B3D"/>
                </a:solidFill>
              </a:rPr>
              <a:t>Итак, мы изучили правила техники безопасности, которые необходимо соблюдать при работе в химической лаборатории. Значит , мы готовы к работе без происшествий.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3200" b="1" cap="none" smtClean="0">
                <a:solidFill>
                  <a:srgbClr val="6C271B"/>
                </a:solidFill>
              </a:rPr>
              <a:t>Литература и</a:t>
            </a:r>
            <a:br>
              <a:rPr lang="ru-RU" sz="3200" b="1" cap="none" smtClean="0">
                <a:solidFill>
                  <a:srgbClr val="6C271B"/>
                </a:solidFill>
              </a:rPr>
            </a:br>
            <a:r>
              <a:rPr lang="ru-RU" sz="3200" b="1" cap="none" smtClean="0">
                <a:solidFill>
                  <a:srgbClr val="6C271B"/>
                </a:solidFill>
              </a:rPr>
              <a:t>интернет-ресурсы</a:t>
            </a:r>
          </a:p>
        </p:txBody>
      </p:sp>
      <p:sp>
        <p:nvSpPr>
          <p:cNvPr id="6246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Wingdings" pitchFamily="2" charset="2"/>
              <a:buChar char="v"/>
            </a:pPr>
            <a:r>
              <a:rPr lang="ru-RU" sz="2000" i="1" smtClean="0">
                <a:solidFill>
                  <a:srgbClr val="002060"/>
                </a:solidFill>
              </a:rPr>
              <a:t>Габриелян О.С. </a:t>
            </a:r>
            <a:r>
              <a:rPr lang="ru-RU" sz="2000" smtClean="0">
                <a:solidFill>
                  <a:srgbClr val="002060"/>
                </a:solidFill>
              </a:rPr>
              <a:t>Химия. 8 класс. М.: Дрофа, 2009.</a:t>
            </a:r>
          </a:p>
          <a:p>
            <a:pPr marL="571500" indent="-457200">
              <a:buFont typeface="Wingdings" pitchFamily="2" charset="2"/>
              <a:buChar char="v"/>
            </a:pPr>
            <a:r>
              <a:rPr lang="ru-RU" sz="2000" i="1" smtClean="0">
                <a:solidFill>
                  <a:srgbClr val="002060"/>
                </a:solidFill>
              </a:rPr>
              <a:t>Габриелян О.С., Яшукова А.В. </a:t>
            </a:r>
            <a:r>
              <a:rPr lang="ru-RU" sz="2000" smtClean="0">
                <a:solidFill>
                  <a:srgbClr val="002060"/>
                </a:solidFill>
              </a:rPr>
              <a:t>Тетрадь для лабораторных опытов и практических работ. М.: Дрофа, 2011.</a:t>
            </a:r>
          </a:p>
          <a:p>
            <a:pPr marL="571500" indent="-457200">
              <a:buFont typeface="Wingdings" pitchFamily="2" charset="2"/>
              <a:buChar char="v"/>
            </a:pPr>
            <a:r>
              <a:rPr lang="ru-RU" sz="2000" i="1" smtClean="0">
                <a:solidFill>
                  <a:srgbClr val="002060"/>
                </a:solidFill>
              </a:rPr>
              <a:t>Журин А.А.</a:t>
            </a:r>
            <a:r>
              <a:rPr lang="ru-RU" sz="2000" smtClean="0">
                <a:solidFill>
                  <a:srgbClr val="002060"/>
                </a:solidFill>
              </a:rPr>
              <a:t> Лабораторные опыты и практические работы по химии: Техника химического эксперимента. М.: Аквариум, 1997.</a:t>
            </a:r>
          </a:p>
          <a:p>
            <a:pPr marL="571500" indent="-457200">
              <a:buFont typeface="Wingdings" pitchFamily="2" charset="2"/>
              <a:buChar char="Ø"/>
            </a:pPr>
            <a:r>
              <a:rPr lang="en-US" sz="2000" smtClean="0">
                <a:solidFill>
                  <a:srgbClr val="002060"/>
                </a:solidFill>
                <a:hlinkClick r:id="rId2"/>
              </a:rPr>
              <a:t>www.proshkolu.ru</a:t>
            </a:r>
            <a:endParaRPr lang="en-US" sz="2000" smtClean="0">
              <a:solidFill>
                <a:srgbClr val="002060"/>
              </a:solidFill>
            </a:endParaRPr>
          </a:p>
          <a:p>
            <a:pPr marL="571500" indent="-457200">
              <a:buFont typeface="Wingdings" pitchFamily="2" charset="2"/>
              <a:buChar char="Ø"/>
            </a:pPr>
            <a:r>
              <a:rPr lang="en-US" sz="2000" smtClean="0">
                <a:solidFill>
                  <a:srgbClr val="002060"/>
                </a:solidFill>
                <a:hlinkClick r:id="rId3"/>
              </a:rPr>
              <a:t>www.school-collection.edu.ru</a:t>
            </a:r>
            <a:endParaRPr lang="en-US" sz="2000" smtClean="0">
              <a:solidFill>
                <a:srgbClr val="002060"/>
              </a:solidFill>
            </a:endParaRPr>
          </a:p>
          <a:p>
            <a:pPr marL="571500" indent="-457200">
              <a:buFont typeface="Wingdings" pitchFamily="2" charset="2"/>
              <a:buChar char="Ø"/>
            </a:pPr>
            <a:r>
              <a:rPr lang="en-US" sz="2000" smtClean="0">
                <a:solidFill>
                  <a:srgbClr val="002060"/>
                </a:solidFill>
                <a:hlinkClick r:id="rId4"/>
              </a:rPr>
              <a:t>www.eor-np.ru</a:t>
            </a:r>
            <a:endParaRPr lang="en-US" sz="2000" smtClean="0">
              <a:solidFill>
                <a:srgbClr val="002060"/>
              </a:solidFill>
            </a:endParaRPr>
          </a:p>
          <a:p>
            <a:pPr marL="571500" indent="-457200">
              <a:buFont typeface="Wingdings" pitchFamily="2" charset="2"/>
              <a:buChar char="Ø"/>
            </a:pPr>
            <a:endParaRPr lang="ru-RU" sz="20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36691" y="260648"/>
            <a:ext cx="6523644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нужно знать при работе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химической лаборатории?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2600" y="1668463"/>
            <a:ext cx="7921625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2225">
              <a:buFont typeface="Arial" charset="0"/>
              <a:buNone/>
            </a:pPr>
            <a:r>
              <a:rPr lang="ru-RU" dirty="0">
                <a:solidFill>
                  <a:srgbClr val="A23A28"/>
                </a:solidFill>
                <a:latin typeface="Century Gothic" pitchFamily="34" charset="0"/>
              </a:rPr>
              <a:t>Правила техники безопасности, которые необходимо </a:t>
            </a:r>
            <a:r>
              <a:rPr lang="ru-RU" dirty="0" smtClean="0">
                <a:solidFill>
                  <a:srgbClr val="A23A28"/>
                </a:solidFill>
                <a:latin typeface="Century Gothic" pitchFamily="34" charset="0"/>
              </a:rPr>
              <a:t>соблюдать</a:t>
            </a:r>
            <a:r>
              <a:rPr lang="en-US" dirty="0" smtClean="0">
                <a:solidFill>
                  <a:srgbClr val="A23A28"/>
                </a:solidFill>
                <a:latin typeface="Century Gothic" pitchFamily="34" charset="0"/>
              </a:rPr>
              <a:t>.</a:t>
            </a:r>
            <a:endParaRPr lang="ru-RU" dirty="0">
              <a:solidFill>
                <a:srgbClr val="A23A28"/>
              </a:solidFill>
              <a:latin typeface="Century Gothic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55576" y="2407385"/>
            <a:ext cx="6840760" cy="4189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1\Desktop\химия\1285084128_rrrr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8642350" cy="640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1600" cap="none" smtClean="0">
                <a:solidFill>
                  <a:srgbClr val="7030A0"/>
                </a:solidFill>
                <a:latin typeface="Segoe Print"/>
              </a:rPr>
              <a:t/>
            </a:r>
            <a:br>
              <a:rPr lang="ru-RU" sz="1600" cap="none" smtClean="0">
                <a:solidFill>
                  <a:srgbClr val="7030A0"/>
                </a:solidFill>
                <a:latin typeface="Segoe Print"/>
              </a:rPr>
            </a:br>
            <a:r>
              <a:rPr lang="ru-RU" sz="1600" b="1" cap="none" smtClean="0">
                <a:solidFill>
                  <a:srgbClr val="7030A0"/>
                </a:solidFill>
                <a:latin typeface="Segoe Print"/>
              </a:rPr>
              <a:t>1. НЕ ЗАГРОМОЖДАЙТЕ СВОЕ РАБОЧЕЕ МЕСТО ПРЕДМЕТАМИ, КОТОРЫЕ НЕ ПОТРЕБУЮТСЯ ДЛЯ ВЫПОЛНЕНИЯ ОПЫТА. РАБОТАЙТЕ СПОКОЙНО, БЕЗ СУЕТЛИВОСТИ, НЕ МЕШАЯ СОСЕДЯМ.</a:t>
            </a:r>
            <a:r>
              <a:rPr lang="ru-RU" sz="3200" cap="none" smtClean="0">
                <a:solidFill>
                  <a:srgbClr val="7030A0"/>
                </a:solidFill>
                <a:latin typeface="Segoe Print"/>
              </a:rPr>
              <a:t/>
            </a:r>
            <a:br>
              <a:rPr lang="ru-RU" sz="3200" cap="none" smtClean="0">
                <a:solidFill>
                  <a:srgbClr val="7030A0"/>
                </a:solidFill>
                <a:latin typeface="Segoe Print"/>
              </a:rPr>
            </a:br>
            <a:endParaRPr lang="ru-RU" sz="3200" cap="none" smtClean="0">
              <a:latin typeface="Segoe Prin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4373562"/>
          </a:xfrm>
        </p:spPr>
        <p:txBody>
          <a:bodyPr>
            <a:normAutofit/>
          </a:bodyPr>
          <a:lstStyle/>
          <a:p>
            <a:pPr marL="114300" indent="0">
              <a:buFont typeface="Arial" charset="0"/>
              <a:buNone/>
            </a:pPr>
            <a:r>
              <a:rPr lang="ru-RU" sz="2000" smtClean="0">
                <a:solidFill>
                  <a:srgbClr val="A23A28"/>
                </a:solidFill>
              </a:rPr>
              <a:t>Если вы не прислушаетесь</a:t>
            </a:r>
          </a:p>
          <a:p>
            <a:pPr marL="114300" indent="0">
              <a:buFont typeface="Arial" charset="0"/>
              <a:buNone/>
            </a:pPr>
            <a:r>
              <a:rPr lang="ru-RU" sz="2000" smtClean="0">
                <a:solidFill>
                  <a:srgbClr val="A23A28"/>
                </a:solidFill>
              </a:rPr>
              <a:t>к выше изложенному пункту,</a:t>
            </a:r>
          </a:p>
          <a:p>
            <a:pPr marL="114300" indent="0">
              <a:buFont typeface="Arial" charset="0"/>
              <a:buNone/>
            </a:pPr>
            <a:r>
              <a:rPr lang="ru-RU" sz="2000" smtClean="0">
                <a:solidFill>
                  <a:srgbClr val="A23A28"/>
                </a:solidFill>
              </a:rPr>
              <a:t>то может произойти </a:t>
            </a:r>
          </a:p>
          <a:p>
            <a:pPr marL="114300" indent="0">
              <a:buFont typeface="Arial" charset="0"/>
              <a:buNone/>
            </a:pPr>
            <a:r>
              <a:rPr lang="ru-RU" sz="2000" smtClean="0">
                <a:solidFill>
                  <a:srgbClr val="A23A28"/>
                </a:solidFill>
              </a:rPr>
              <a:t>непредвиденное…</a:t>
            </a:r>
          </a:p>
        </p:txBody>
      </p:sp>
      <p:pic>
        <p:nvPicPr>
          <p:cNvPr id="2050" name="Picture 2" descr="C:\Users\1\Desktop\0002-003-Tema-obobschenie-znanij-po-razdelu-fiziki-Elektricheskij-tok.png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t="23292"/>
          <a:stretch/>
        </p:blipFill>
        <p:spPr bwMode="auto">
          <a:xfrm rot="20624230">
            <a:off x="3550722" y="2204002"/>
            <a:ext cx="5164832" cy="37978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1800" b="1" cap="none" smtClean="0">
                <a:solidFill>
                  <a:srgbClr val="00B0F0"/>
                </a:solidFill>
                <a:ea typeface="Arabic Typesetting"/>
                <a:cs typeface="Arabic Typesetting"/>
              </a:rPr>
              <a:t>2. СТРОГО ВЫПОЛНЯЙТЕ УКАЗАННЫЕ УЧИТЕЛЕМ МЕРЫ ПРЕДОСТОРОЖНОСТИ, ИНАЧЕ МОЖЕТ ПРОИЗОЙТИ НЕСЧАСТНЫЙ СЛУЧАЙ.</a:t>
            </a:r>
            <a:endParaRPr lang="ru-RU" sz="1800" b="1" i="1" cap="none" smtClean="0">
              <a:solidFill>
                <a:srgbClr val="00B0F0"/>
              </a:solidFill>
              <a:ea typeface="Arabic Typesetting"/>
              <a:cs typeface="Arabic Typesetting"/>
            </a:endParaRPr>
          </a:p>
        </p:txBody>
      </p:sp>
      <p:sp>
        <p:nvSpPr>
          <p:cNvPr id="5427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4" name="Picture 2" descr="C:\Users\1\Desktop\химия\p10_l01p2p10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23528" y="1643134"/>
            <a:ext cx="8496944" cy="52292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259763" cy="1652587"/>
          </a:xfrm>
          <a:solidFill>
            <a:srgbClr val="92D050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sz="1800" b="1" cap="none" smtClean="0">
                <a:solidFill>
                  <a:srgbClr val="A23A28"/>
                </a:solidFill>
                <a:latin typeface="MoolBoran"/>
                <a:ea typeface="MoolBoran"/>
                <a:cs typeface="MoolBoran"/>
              </a:rPr>
              <a:t>3. </a:t>
            </a:r>
            <a:r>
              <a:rPr lang="ru-RU" sz="1800" b="1" cap="none" smtClean="0">
                <a:solidFill>
                  <a:srgbClr val="A23A28"/>
                </a:solidFill>
                <a:latin typeface="Constantia" pitchFamily="18" charset="0"/>
                <a:ea typeface="MoolBoran"/>
                <a:cs typeface="MoolBoran"/>
              </a:rPr>
              <a:t>ПРИ ВЫЯСНЕНИИ ЗАПАХА ВЕЩЕСТВ НЕ ПОДНОСИТЕ СОСУД БЛИЗКО К ЛИЦУ, ТАК КАК ВДЫХАНИЕ ГАЗОВ И НЕКОТОРЫХ ПАРОВ МОЖЕТ ВЫЗВАТЬ РАЗДРАЖЕНИЕ ДЫХАТЕЛЬНЫХ ПУТЕЙ. ДЛЯ ОЗНАКОМЛЕНИЯ С ЗАПАХОМ НУЖНО ЛАДОНЬЮ РУКИ СДЕЛАТЬ ДВИЖЕНИЕ ОТ ОТВЕРСТИЯ СОСУДА К НОСУ.</a:t>
            </a:r>
          </a:p>
        </p:txBody>
      </p:sp>
      <p:pic>
        <p:nvPicPr>
          <p:cNvPr id="4098" name="Picture 2" descr="C:\Users\1\Desktop\химия\0_98edf_f7ec4838_ori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 rot="21389523">
            <a:off x="1539875" y="2890838"/>
            <a:ext cx="6129338" cy="3703637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7088" y="2060575"/>
            <a:ext cx="7561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 dirty="0">
                <a:solidFill>
                  <a:srgbClr val="002060"/>
                </a:solidFill>
                <a:latin typeface="Century Gothic" pitchFamily="34" charset="0"/>
              </a:rPr>
              <a:t>Справа вы видите правильное, а слева – неправильное выполнение данного пункта правил техники </a:t>
            </a:r>
            <a:r>
              <a:rPr lang="ru-RU" i="1" dirty="0" smtClean="0">
                <a:solidFill>
                  <a:srgbClr val="002060"/>
                </a:solidFill>
                <a:latin typeface="Century Gothic" pitchFamily="34" charset="0"/>
              </a:rPr>
              <a:t>безопасности</a:t>
            </a:r>
            <a:r>
              <a:rPr lang="en-US" i="1" dirty="0" smtClean="0">
                <a:solidFill>
                  <a:srgbClr val="002060"/>
                </a:solidFill>
                <a:latin typeface="Century Gothic" pitchFamily="34" charset="0"/>
              </a:rPr>
              <a:t>.</a:t>
            </a:r>
            <a:endParaRPr lang="ru-RU" i="1" dirty="0">
              <a:solidFill>
                <a:srgbClr val="00206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2000" b="1" cap="none" smtClean="0">
                <a:solidFill>
                  <a:srgbClr val="002060"/>
                </a:solidFill>
                <a:latin typeface="Segoe Print"/>
              </a:rPr>
              <a:t>4. НЕ ПРОБУЙТЕ ВЕЩЕСТВА НА ВКУС!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755576" y="1484784"/>
            <a:ext cx="7704855" cy="5040560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2700" b="1" cap="none" smtClean="0">
                <a:solidFill>
                  <a:srgbClr val="6C271B"/>
                </a:solidFill>
              </a:rPr>
              <a:t>5. ПРАВИЛА НАГРЕВАНИЯ</a:t>
            </a:r>
          </a:p>
        </p:txBody>
      </p:sp>
      <p:sp>
        <p:nvSpPr>
          <p:cNvPr id="5734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15875">
              <a:buFont typeface="Wingdings" pitchFamily="2" charset="2"/>
              <a:buNone/>
            </a:pPr>
            <a:r>
              <a:rPr lang="ru-RU" i="1" dirty="0" smtClean="0">
                <a:solidFill>
                  <a:srgbClr val="002060"/>
                </a:solidFill>
              </a:rPr>
              <a:t>В целях безопасности работы пробирку заполняют жидкостью только на треть и закрепляют в держателе. </a:t>
            </a:r>
            <a:r>
              <a:rPr lang="ru-RU" i="1" u="sng" dirty="0" smtClean="0">
                <a:solidFill>
                  <a:srgbClr val="002060"/>
                </a:solidFill>
              </a:rPr>
              <a:t>Проводите опыты только над столом! </a:t>
            </a:r>
            <a:r>
              <a:rPr lang="ru-RU" i="1" dirty="0" smtClean="0">
                <a:solidFill>
                  <a:srgbClr val="002060"/>
                </a:solidFill>
              </a:rPr>
              <a:t>Нагревая пробирку с жидкостью, держите её так, чтобы отверстие было направлено в сторону и от себя, и от соседей!</a:t>
            </a:r>
            <a:endParaRPr lang="ru-RU" i="1" u="sng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/>
          </a:blip>
          <a:stretch>
            <a:fillRect/>
          </a:stretch>
        </p:blipFill>
        <p:spPr>
          <a:xfrm rot="310446">
            <a:off x="1114114" y="1545226"/>
            <a:ext cx="6264696" cy="5040560"/>
          </a:xfrm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404664"/>
            <a:ext cx="8388424" cy="1152128"/>
          </a:xfr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numCol="1" anchor="ctr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ru-RU" sz="2100" b="0" i="1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Неправильное выполнение правила </a:t>
            </a:r>
            <a:r>
              <a:rPr lang="en-US" sz="2100" b="0" i="1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/>
            </a:r>
            <a:br>
              <a:rPr lang="en-US" sz="2100" b="0" i="1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</a:br>
            <a:r>
              <a:rPr lang="ru-RU" sz="2100" b="0" i="1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latin typeface="Century Gothic" pitchFamily="34" charset="0"/>
              </a:rPr>
              <a:t>нагревания ведет к…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Паркет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145</TotalTime>
  <Words>287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Аптека</vt:lpstr>
      <vt:lpstr>Волна</vt:lpstr>
      <vt:lpstr>Базовая</vt:lpstr>
      <vt:lpstr>Паркет</vt:lpstr>
      <vt:lpstr>Презентация PowerPoint</vt:lpstr>
      <vt:lpstr>Презентация PowerPoint</vt:lpstr>
      <vt:lpstr>Презентация PowerPoint</vt:lpstr>
      <vt:lpstr> 1. НЕ ЗАГРОМОЖДАЙТЕ СВОЕ РАБОЧЕЕ МЕСТО ПРЕДМЕТАМИ, КОТОРЫЕ НЕ ПОТРЕБУЮТСЯ ДЛЯ ВЫПОЛНЕНИЯ ОПЫТА. РАБОТАЙТЕ СПОКОЙНО, БЕЗ СУЕТЛИВОСТИ, НЕ МЕШАЯ СОСЕДЯМ. </vt:lpstr>
      <vt:lpstr>2. СТРОГО ВЫПОЛНЯЙТЕ УКАЗАННЫЕ УЧИТЕЛЕМ МЕРЫ ПРЕДОСТОРОЖНОСТИ, ИНАЧЕ МОЖЕТ ПРОИЗОЙТИ НЕСЧАСТНЫЙ СЛУЧАЙ.</vt:lpstr>
      <vt:lpstr>3. ПРИ ВЫЯСНЕНИИ ЗАПАХА ВЕЩЕСТВ НЕ ПОДНОСИТЕ СОСУД БЛИЗКО К ЛИЦУ, ТАК КАК ВДЫХАНИЕ ГАЗОВ И НЕКОТОРЫХ ПАРОВ МОЖЕТ ВЫЗВАТЬ РАЗДРАЖЕНИЕ ДЫХАТЕЛЬНЫХ ПУТЕЙ. ДЛЯ ОЗНАКОМЛЕНИЯ С ЗАПАХОМ НУЖНО ЛАДОНЬЮ РУКИ СДЕЛАТЬ ДВИЖЕНИЕ ОТ ОТВЕРСТИЯ СОСУДА К НОСУ.</vt:lpstr>
      <vt:lpstr>4. НЕ ПРОБУЙТЕ ВЕЩЕСТВА НА ВКУС!</vt:lpstr>
      <vt:lpstr>5. ПРАВИЛА НАГРЕВАНИЯ</vt:lpstr>
      <vt:lpstr>Неправильное выполнение правила  нагревания ведет к…</vt:lpstr>
      <vt:lpstr>6. ПРОВОДИТЕ ОПЫТЫ ЛИШЬ С ТЕМИ ВЕЩЕСТВАМИ, КОТОРЫЕ УКАЗАНЫ УЧИТЕЛЕМ. НЕ БЕРИТЕ ДЛЯ ОПЫТА БОЛЬШЕ ВЕЩЕСТВА, ЧЕМ ЭТО НЕОБХОДИМО.</vt:lpstr>
      <vt:lpstr>7.  БЕРЕЖНО  ОБРАЩАЙТЕСЬ  С  ПОСУДОЙ, ВЕЩЕСТВАМИ И  ЛАБОРАТОРНЫМ  ОБОРУДОВАНИЕМ!</vt:lpstr>
      <vt:lpstr>Презентация PowerPoint</vt:lpstr>
      <vt:lpstr>Литература и интернет-ресурсы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«Усадская СОШ» Высокогорского района Республики Татарстан     Выполнила: ученица 8 класса  Коробкова Екатерина Алексеевна Руководитель: учитель химии Харитонова Людмила Викторовна   </dc:title>
  <dc:creator>1</dc:creator>
  <cp:lastModifiedBy>1</cp:lastModifiedBy>
  <cp:revision>21</cp:revision>
  <dcterms:created xsi:type="dcterms:W3CDTF">2013-01-28T15:12:33Z</dcterms:created>
  <dcterms:modified xsi:type="dcterms:W3CDTF">2016-01-12T21:50:18Z</dcterms:modified>
</cp:coreProperties>
</file>