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8" r:id="rId4"/>
    <p:sldId id="257" r:id="rId5"/>
    <p:sldId id="266" r:id="rId6"/>
    <p:sldId id="267" r:id="rId7"/>
    <p:sldId id="270" r:id="rId8"/>
    <p:sldId id="271" r:id="rId9"/>
    <p:sldId id="272" r:id="rId10"/>
    <p:sldId id="273" r:id="rId11"/>
    <p:sldId id="264" r:id="rId12"/>
    <p:sldId id="276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65" r:id="rId21"/>
    <p:sldId id="26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5E6B68-05C8-4890-BC26-C55FD1805F9C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C743E6-A6DB-47D1-BEC1-FC9CF6B0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Мастер-класс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«Шерстяная акварель.»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610046" cy="24094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учитель МОБУ « </a:t>
            </a:r>
            <a:r>
              <a:rPr lang="ru-RU" dirty="0" err="1" smtClean="0">
                <a:solidFill>
                  <a:schemeClr val="tx1"/>
                </a:solidFill>
              </a:rPr>
              <a:t>Борисовская</a:t>
            </a:r>
            <a:r>
              <a:rPr lang="ru-RU" dirty="0" smtClean="0">
                <a:solidFill>
                  <a:schemeClr val="tx1"/>
                </a:solidFill>
              </a:rPr>
              <a:t> СОШ»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Вышневолоцкого</a:t>
            </a:r>
            <a:r>
              <a:rPr lang="ru-RU" dirty="0" smtClean="0">
                <a:solidFill>
                  <a:schemeClr val="tx1"/>
                </a:solidFill>
              </a:rPr>
              <a:t> района Тверской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143000"/>
            <a:ext cx="3814050" cy="4014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Очень тонкой прядью белой шерсти прикрываем лес Из тонких прядей синей шерсти выкладываем тень.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ped-kopilka.ru/upload/blogs/5433_320984e4c878f92e6ae550e38cdef7f5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888432" cy="313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5433_31021a0b1d56d747c26792df1a013433.jpg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xfrm>
            <a:off x="755576" y="3933056"/>
            <a:ext cx="4139952" cy="239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6622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Приступаем к формированию Снеговика. Для этого способом щипания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вытягиваем пряди белой шерсти.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://ped-kopilka.ru/upload/blogs/5433_93e61faf68188aff730996998fa56330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323528" y="1484784"/>
            <a:ext cx="42839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ed-kopilka.ru/upload/blogs/5433_66fa15fe8ceb1f2b49547a697190d151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289217" cy="33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7180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Выкладываем туловище и голову Снеговика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Делаем руки.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://ped-kopilka.ru/upload/blogs/5433_4211d0e27eaa4dabb762455f3586e7f1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395536" y="908720"/>
            <a:ext cx="47525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30222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Делаем яркий шарф. Для этого из бордовой, сиреневой и </a:t>
            </a:r>
            <a:r>
              <a:rPr lang="ru-RU" sz="2200" dirty="0" err="1" smtClean="0">
                <a:solidFill>
                  <a:schemeClr val="bg1"/>
                </a:solidFill>
              </a:rPr>
              <a:t>розовой</a:t>
            </a:r>
            <a:r>
              <a:rPr lang="ru-RU" sz="2200" dirty="0" smtClean="0">
                <a:solidFill>
                  <a:schemeClr val="bg1"/>
                </a:solidFill>
              </a:rPr>
              <a:t> шерсти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вытягиваем короткие пряди и скручиваем их между ладоней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Из получившихся прядей выкладываем шарф.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ped-kopilka.ru/upload/blogs/5433_458a5cbaff91613d1c3cd84e29b83f92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323528" y="764704"/>
            <a:ext cx="49685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Очень тонкими прядями серого и синего цвета оттеняем снеговика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ped-kopilka.ru/upload/blogs/5433_3e72f3843e59af0b5ba267369862084c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395536" y="1041002"/>
            <a:ext cx="4896544" cy="44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04664"/>
            <a:ext cx="3429000" cy="52565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мелко нарезанной черной шерсти выкладываем </a:t>
            </a:r>
            <a:r>
              <a:rPr lang="ru-RU" dirty="0" smtClean="0">
                <a:solidFill>
                  <a:schemeClr val="bg1"/>
                </a:solidFill>
              </a:rPr>
              <a:t>шапку.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Тоненькие пряди черной шерсти скручиваем между ладоней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выкладываем вязки.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ped-kopilka.ru/upload/blogs/5433_0a0ce862170f4218e3e6c98d9033530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16424" cy="281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5433_b723aeb212b7cee1169c0205279979da.jpg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xfrm>
            <a:off x="755576" y="2132856"/>
            <a:ext cx="37079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ed-kopilka.ru/upload/blogs/5433_f2a335cc85b444c38f6c7d74087e6e6c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14228"/>
            <a:ext cx="3569137" cy="224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45182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Из мелко нарезанной черной шерсти делаем глаза, для этого небольшое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количество шерсти скатываем между пальцев. Из скрученной тонкой пряди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делаем рот. Из небольшой пряди оранжевой шерсти делаем нос-морковку.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Из черной шерсти делаем пуговицы.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ped-kopilka.ru/upload/blogs/5433_bc7720bb50a46b411da6140a15fd71cd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5433_7cf2e02e9c7e49164b950d66abbfed30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289217" cy="296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57606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черешка метлы, из коричневой шерсти вытягиваем тонкую длинную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прядь и скручиваем её между ладоней. Из небольших прядей серого, черного и коричневого цвета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вытягиваем короткие пряди и скручиваем их.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ped-kopilka.ru/upload/blogs/5433_a082def44d385a732d856da94a2224c4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556792"/>
            <a:ext cx="3429000" cy="32004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Из мелко нарезанной шерсти красного, черного и белого цвета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выкладываем снегирей.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Делаем снежок.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ped-kopilka.ru/upload/blogs/5433_44bb6efd7b19eac58ccf3df6126299fc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683568" y="3573016"/>
            <a:ext cx="4104456" cy="29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upload/blogs/5433_92a88892c2c7aa15b0f34bbf1392b1b5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53650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Картина ГОТОВА!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ped-kopilka.ru/upload/blogs/5433_b3f9b31cb3083fe2855ab7cf10f95392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256584" cy="449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7012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Цель: Изготовление картины из шерсти своими руками.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Задачи: Развивать художественный вкус, формировать творческие способности и стремление к творческому познанию и самовыражению.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Назначение: украшение интерьера, подарок.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Техника исполнения: шерстяная живопись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Зима преображает все своим морозным дыханием. Все становится похожим на чудесную сказку: летит белый пушистый снежок, сверкает на солнце укрытая зимним одеялом спящая земля...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 в каждом дворе, словно по мановению волшебной палочки, появляются укутанные в шарфы забавные снеговики. Эта веселая зимняя затея известна людям уже не одно столетие.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Предлагаю Вашему вниманию мастер-класс по изготовлению картины из шерсти «Снеговик», которая может стать оригинальным украшением для домашнего интерьера, а так же замечательным подарком для детей и взрослых.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ebdiana.ru/uploads/posts/2015-02/1423480647_vitrazhi_ose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779912" cy="2965777"/>
          </a:xfrm>
          <a:prstGeom prst="rect">
            <a:avLst/>
          </a:prstGeom>
          <a:noFill/>
        </p:spPr>
      </p:pic>
      <p:pic>
        <p:nvPicPr>
          <p:cNvPr id="3076" name="Picture 4" descr="http://webdiana.ru/uploads/posts/2015-02/1423480719______________4bfd63fc7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2566545" cy="3816424"/>
          </a:xfrm>
          <a:prstGeom prst="rect">
            <a:avLst/>
          </a:prstGeom>
          <a:noFill/>
        </p:spPr>
      </p:pic>
      <p:pic>
        <p:nvPicPr>
          <p:cNvPr id="3078" name="Picture 6" descr="http://webdiana.ru/uploads/posts/2015-02/1423480609_1303928830_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2880320" cy="2483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ebdiana.ru/uploads/posts/2015-02/1423480446_myhgkocrd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048000" cy="4067175"/>
          </a:xfrm>
          <a:prstGeom prst="rect">
            <a:avLst/>
          </a:prstGeom>
          <a:noFill/>
        </p:spPr>
      </p:pic>
      <p:pic>
        <p:nvPicPr>
          <p:cNvPr id="8196" name="Picture 4" descr="http://webdiana.ru/uploads/posts/2015-02/1423480532_olfjtunc_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3048000" cy="2286000"/>
          </a:xfrm>
          <a:prstGeom prst="rect">
            <a:avLst/>
          </a:prstGeom>
          <a:noFill/>
        </p:spPr>
      </p:pic>
      <p:pic>
        <p:nvPicPr>
          <p:cNvPr id="8198" name="Picture 6" descr="http://webdiana.ru/uploads/posts/2015-02/1423480496_htyqfgt8z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2824725" cy="1872208"/>
          </a:xfrm>
          <a:prstGeom prst="rect">
            <a:avLst/>
          </a:prstGeom>
          <a:noFill/>
        </p:spPr>
      </p:pic>
      <p:pic>
        <p:nvPicPr>
          <p:cNvPr id="8200" name="Picture 8" descr="http://webdiana.ru/uploads/posts/2015-02/1423480536_j3rky9wci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420888"/>
            <a:ext cx="30480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242048" cy="20162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7651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Шерстяная акварель - это способ создания живописной картины методом послойного накладывания цветной шерсти.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6912768" cy="44644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2000" u="sng" dirty="0" smtClean="0">
                <a:solidFill>
                  <a:schemeClr val="tx1"/>
                </a:solidFill>
              </a:rPr>
              <a:t>Для изготовления картины понадобятся: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рамка со стеклом  21*30,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Шерсть для валяния (гребённая лента): белого, зелёного, чёрного, серого, коричневого, красного, </a:t>
            </a:r>
            <a:r>
              <a:rPr lang="ru-RU" sz="2000" dirty="0" err="1" smtClean="0">
                <a:solidFill>
                  <a:schemeClr val="tx1"/>
                </a:solidFill>
              </a:rPr>
              <a:t>оранжевого,желтого</a:t>
            </a:r>
            <a:r>
              <a:rPr lang="ru-RU" sz="2000" dirty="0" smtClean="0">
                <a:solidFill>
                  <a:schemeClr val="tx1"/>
                </a:solidFill>
              </a:rPr>
              <a:t> цветов.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ножницы,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пинцет (для выкладывания мелких деталей )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err="1" smtClean="0">
                <a:solidFill>
                  <a:schemeClr val="tx1"/>
                </a:solidFill>
              </a:rPr>
              <a:t>флизелин</a:t>
            </a:r>
            <a:r>
              <a:rPr lang="ru-RU" sz="2000" dirty="0" smtClean="0">
                <a:solidFill>
                  <a:schemeClr val="tx1"/>
                </a:solidFill>
              </a:rPr>
              <a:t> или фланель - в качестве подложки).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836712"/>
            <a:ext cx="6255488" cy="743507"/>
          </a:xfrm>
        </p:spPr>
        <p:txBody>
          <a:bodyPr>
            <a:noAutofit/>
          </a:bodyPr>
          <a:lstStyle/>
          <a:p>
            <a:r>
              <a:rPr lang="ru-RU" sz="5400" dirty="0" smtClean="0"/>
              <a:t>Оборудование МК: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На дворе полно снежка.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Я слепил снеговика.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Руки, ноги, голова,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Нос-морковка, глаза два.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Нарисую краской рот.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Пусть порадует народ!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http://ped-kopilka.ru/upload/blogs/5433_9ca93408443f51ca62bd2b8b31cfe51d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663682" y="1041002"/>
            <a:ext cx="4556390" cy="49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5433_730b587a290dbd71aaf1baa89397ef39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752528" cy="569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429000" cy="58772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Для подготовки основы, нам понадобится кусочек белой фланели которую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положим на толстый картон.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Приступаем к формированию основного фона. Вытягиваем тонкие пряди </a:t>
            </a:r>
            <a:r>
              <a:rPr lang="ru-RU" sz="2400" dirty="0" err="1" smtClean="0">
                <a:solidFill>
                  <a:schemeClr val="bg1"/>
                </a:solidFill>
              </a:rPr>
              <a:t>голубой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шерсти и выкладываем на тканевую основу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http://ped-kopilka.ru/upload/blogs/5433_c25f8aa4271d25e016f6e90deae80142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92080" y="1412776"/>
            <a:ext cx="3429000" cy="32004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нижней части картины, из белой шерсти формируем заснеженный холм.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Рисунок 9" descr="http://ped-kopilka.ru/upload/blogs/5433_0c54b8ada4702d471b2120b8b63a19fd.jpg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xfrm>
            <a:off x="663682" y="404664"/>
            <a:ext cx="42062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92696"/>
            <a:ext cx="3429000" cy="524400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Формируем отдаленный лес.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Методом щипания вытягиваем не большие пряди шерсти темно-зеленного цвета и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выкладываем по краю холма.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Добавляем тонкие пряди темно-синей и серой шерсти.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ped-kopilka.ru/upload/blogs/5433_8d0264794473f6c427de59ac9a080cb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548680"/>
            <a:ext cx="3429000" cy="561662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Мелко нарезаем прядь темно-зеленой, темно-синей и серой шерсти,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поскольку длинными волокнами шерсти невозможно выложить мелкие детали </a:t>
            </a:r>
            <a:r>
              <a:rPr lang="ru-RU" sz="2200" dirty="0" smtClean="0">
                <a:solidFill>
                  <a:schemeClr val="bg1"/>
                </a:solidFill>
              </a:rPr>
              <a:t>картины.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 верх зеленых прядей из мелко нарезанной шерсти выкладываем силуэты елей.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ped-kopilka.ru/upload/blogs/5433_1db3400bb1f24c59ceea7c4b1cde1cf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032448" cy="31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ed-kopilka.ru/upload/blogs/5433_593dc2fae4fef9060ae2b5217bb761e1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4073193" cy="296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436</TotalTime>
  <Words>177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Мастер-класс «Шерстяная акварель.»</vt:lpstr>
      <vt:lpstr>Цель: Изготовление картины из шерсти своими руками. Задачи: Развивать художественный вкус, формировать творческие способности и стремление к творческому познанию и самовыражению. Назначение: украшение интерьера, подарок. Техника исполнения: шерстяная живопись Зима преображает все своим морозным дыханием. Все становится похожим на чудесную сказку: летит белый пушистый снежок, сверкает на солнце укрытая зимним одеялом спящая земля...  И в каждом дворе, словно по мановению волшебной палочки, появляются укутанные в шарфы забавные снеговики. Эта веселая зимняя затея известна людям уже не одно столетие.  Предлагаю Вашему вниманию мастер-класс по изготовлению картины из шерсти «Снеговик», которая может стать оригинальным украшением для домашнего интерьера, а так же замечательным подарком для детей и взрослых. </vt:lpstr>
      <vt:lpstr>Шерстяная акварель - это способ создания живописной картины методом послойного накладывания цветной шерсти.</vt:lpstr>
      <vt:lpstr> Для изготовления картины понадобятся:  рамка со стеклом  21*30,   Шерсть для валяния (гребённая лента): белого, зелёного, чёрного, серого, коричневого, красного, оранжевого,желтого цветов.;   ножницы,   пинцет (для выкладывания мелких деталей )   флизелин или фланель - в качестве подложки). </vt:lpstr>
      <vt:lpstr>На дворе полно снежка. Я слепил снеговика. Руки, ноги, голова, Нос-морковка, глаза два. Нарисую краской рот. Пусть порадует народ! </vt:lpstr>
      <vt:lpstr>1. Для подготовки основы, нам понадобится кусочек белой фланели которую  положим на толстый картон. Приступаем к формированию основного фона. Вытягиваем тонкие пряди голубой  шерсти и выкладываем на тканевую основу. </vt:lpstr>
      <vt:lpstr>В нижней части картины, из белой шерсти формируем заснеженный холм. </vt:lpstr>
      <vt:lpstr> Формируем отдаленный лес.  Методом щипания вытягиваем не большие пряди шерсти темно-зеленного цвета и выкладываем по краю холма. Добавляем тонкие пряди темно-синей и серой шерсти.   </vt:lpstr>
      <vt:lpstr>Мелко нарезаем прядь темно-зеленой, темно-синей и серой шерсти,  поскольку длинными волокнами шерсти невозможно выложить мелкие детали картины. По верх зеленых прядей из мелко нарезанной шерсти выкладываем силуэты елей.   </vt:lpstr>
      <vt:lpstr>Очень тонкой прядью белой шерсти прикрываем лес Из тонких прядей синей шерсти выкладываем тень.  . </vt:lpstr>
      <vt:lpstr>Приступаем к формированию Снеговика. Для этого способом щипания  вытягиваем пряди белой шерсти. </vt:lpstr>
      <vt:lpstr>Выкладываем туловище и голову Снеговика. Делаем руки.</vt:lpstr>
      <vt:lpstr>Делаем яркий шарф. Для этого из бордовой, сиреневой и розовой шерсти  вытягиваем короткие пряди и скручиваем их между ладоней.  Из получившихся прядей выкладываем шарф.   </vt:lpstr>
      <vt:lpstr>Очень тонкими прядями серого и синего цвета оттеняем снеговика</vt:lpstr>
      <vt:lpstr>Из мелко нарезанной черной шерсти выкладываем шапку. Тоненькие пряди черной шерсти скручиваем между ладоней  и выкладываем вязки. </vt:lpstr>
      <vt:lpstr>Из мелко нарезанной черной шерсти делаем глаза, для этого небольшое количество шерсти скатываем между пальцев. Из скрученной тонкой пряди  делаем рот. Из небольшой пряди оранжевой шерсти делаем нос-морковку. Из черной шерсти делаем пуговицы.  </vt:lpstr>
      <vt:lpstr>Для черешка метлы, из коричневой шерсти вытягиваем тонкую длинную  прядь и скручиваем её между ладоней. Из небольших прядей серого, черного и коричневого цвета  вытягиваем короткие пряди и скручиваем их. </vt:lpstr>
      <vt:lpstr>Из мелко нарезанной шерсти красного, черного и белого цвета  выкладываем снегирей.  Делаем снежок.   </vt:lpstr>
      <vt:lpstr>Картина ГОТОВА!</vt:lpstr>
      <vt:lpstr>Слайд 20</vt:lpstr>
      <vt:lpstr>Слайд 21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«Шерстяная акварель.»</dc:title>
  <dc:creator>Владелец</dc:creator>
  <cp:lastModifiedBy>Владелец</cp:lastModifiedBy>
  <cp:revision>45</cp:revision>
  <dcterms:created xsi:type="dcterms:W3CDTF">2015-12-01T10:04:10Z</dcterms:created>
  <dcterms:modified xsi:type="dcterms:W3CDTF">2015-12-11T08:30:56Z</dcterms:modified>
</cp:coreProperties>
</file>