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20" r:id="rId4"/>
    <p:sldMasterId id="2147483732" r:id="rId5"/>
  </p:sldMasterIdLst>
  <p:notesMasterIdLst>
    <p:notesMasterId r:id="rId18"/>
  </p:notesMasterIdLst>
  <p:sldIdLst>
    <p:sldId id="264" r:id="rId6"/>
    <p:sldId id="265" r:id="rId7"/>
    <p:sldId id="269" r:id="rId8"/>
    <p:sldId id="270" r:id="rId9"/>
    <p:sldId id="271" r:id="rId10"/>
    <p:sldId id="278" r:id="rId11"/>
    <p:sldId id="277" r:id="rId12"/>
    <p:sldId id="281" r:id="rId13"/>
    <p:sldId id="283" r:id="rId14"/>
    <p:sldId id="285" r:id="rId15"/>
    <p:sldId id="287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73A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691607-B37C-485F-8FC0-5DBA863D103C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EA4765-A21F-4BFF-97C0-D82588057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50D7391-0974-45D2-AC42-91F6D96B25D0}" type="slidenum">
              <a:rPr lang="ru-RU" smtClean="0"/>
              <a:pPr defTabSz="912813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26EE0E-0C32-4EC8-8253-8CE4EADDA25C}" type="slidenum">
              <a:rPr lang="ru-RU" smtClean="0">
                <a:solidFill>
                  <a:srgbClr val="000000"/>
                </a:solidFill>
              </a:rPr>
              <a:pPr defTabSz="912813"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CDB5A96-A2DA-47F7-ABB0-D78966247D3B}" type="slidenum">
              <a:rPr lang="ru-RU" smtClean="0">
                <a:solidFill>
                  <a:srgbClr val="000000"/>
                </a:solidFill>
              </a:rPr>
              <a:pPr defTabSz="912813"/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74BA6F5D-BDB9-491D-9DEA-CA9C19EA4761}" type="slidenum">
              <a:rPr lang="ru-RU" smtClean="0">
                <a:solidFill>
                  <a:srgbClr val="000000"/>
                </a:solidFill>
              </a:rPr>
              <a:pPr defTabSz="912813"/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4B23ED1-2D75-4CF4-A0FF-1FAEBFEC79CE}" type="slidenum">
              <a:rPr lang="ru-RU" smtClean="0"/>
              <a:pPr defTabSz="912813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87A38-9FBD-4747-958A-C77F612214E9}" type="slidenum">
              <a:rPr lang="ru-RU" smtClean="0">
                <a:solidFill>
                  <a:srgbClr val="000000"/>
                </a:solidFill>
              </a:rPr>
              <a:pPr defTabSz="912813"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481DC51-4D76-4862-9821-A7D49F2E7FC1}" type="slidenum">
              <a:rPr lang="ru-RU" smtClean="0">
                <a:solidFill>
                  <a:srgbClr val="000000"/>
                </a:solidFill>
              </a:rPr>
              <a:pPr defTabSz="912813"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9FA5F5C-9026-459F-A656-CDDE0F76D2F1}" type="slidenum">
              <a:rPr lang="ru-RU" smtClean="0">
                <a:solidFill>
                  <a:srgbClr val="000000"/>
                </a:solidFill>
              </a:rPr>
              <a:pPr defTabSz="912813"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6652E44-6878-46A5-8106-32A7CC7B049B}" type="slidenum">
              <a:rPr lang="ru-RU" smtClean="0">
                <a:solidFill>
                  <a:srgbClr val="000000"/>
                </a:solidFill>
              </a:rPr>
              <a:pPr defTabSz="912813"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D54500E-CF43-4C54-85D0-D4F3E07E5763}" type="slidenum">
              <a:rPr lang="ru-RU" smtClean="0">
                <a:solidFill>
                  <a:srgbClr val="000000"/>
                </a:solidFill>
              </a:rPr>
              <a:pPr defTabSz="91281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3FD5A51-AC6A-48E4-B62D-26E29C7F48FE}" type="slidenum">
              <a:rPr lang="ru-RU" smtClean="0">
                <a:solidFill>
                  <a:srgbClr val="000000"/>
                </a:solidFill>
              </a:rPr>
              <a:pPr defTabSz="912813"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F84FD87F-064F-4720-A008-DDCD4143B62A}" type="slidenum">
              <a:rPr lang="ru-RU" smtClean="0">
                <a:solidFill>
                  <a:srgbClr val="000000"/>
                </a:solidFill>
              </a:rPr>
              <a:pPr defTabSz="912813"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1A50-E5DF-46D1-A3C4-6567E0BD4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5CA8-2D30-45A3-9E33-6EB2E58F8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9985-FDC1-4587-853E-8D9FD23B4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0FA87-95D3-4FB6-8777-EE085F010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4E939-F897-4A20-8850-CBD30ABE1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8CC16-9ACE-4301-B287-730C1499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AF5A-4BE9-4632-B031-31DA408D9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4E2B-4382-4D4F-9B8D-9DB5E5994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4BE3-F276-4E84-A0E9-06F888B04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EBD6-D858-4AAF-A6D1-F3AF8729D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0E02-8850-48FB-8E31-26E204AB3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10B2-2B9F-44DB-A2DA-C244E9B6A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08900-223F-425A-9BF0-7E06BDB9E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E46CE-AA4A-4367-968D-5412FC305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6F4C9-61AA-459A-AF8F-478EBDC19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FF2B-04BC-4773-B185-0E07C8CDE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9B57-AC89-4565-98B9-CAF26C628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24C9-A363-4262-A698-F14F367F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5840F-FC6E-41F0-8660-7E34F1E11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3485-2279-498C-8479-FEEFC880B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AD9A-B639-4860-A471-E152DB53D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095E-EBA7-4B80-A022-1B92BBB90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04E-F747-49B2-8D49-FB0CFB857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46AF-1CA9-483F-B3C6-26432BFC9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CCAC9-7043-45BF-B8FB-A13A0A101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30562-AFA8-46F5-91AB-8D14B7012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88D6-99D1-428B-BF4F-DFD4458A6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62890-E253-4F56-87E9-E25DCA37D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5E5F-5C49-4BEC-8291-15BA08341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6B03D-667A-481A-814D-FD84DF62D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EFC7-D6EF-4571-93C2-7254C1F71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2C47-5F27-44EB-871B-14BE84B3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8BC5-83EC-4F7B-98C9-9875B986D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E817-CF95-4639-AD72-BAFD1F232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150D-7EFA-40D9-BF3C-18CCCA3D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DB30-2448-4916-ABA4-5CA48004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C406-9032-4B56-8BA6-2CFB9BF47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AFFA-CBA4-48D4-BFDC-A357F3A3C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DB22-9630-4F02-9AF0-B1D14C147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99D7-C046-40A1-A93A-F8C2BA695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37483-696A-403D-89F3-FA87995E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CA36-A110-4199-A21B-7584EA818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39C0-9838-4295-AD93-77599DFF9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373F8-7E2D-4D6D-954C-8C38493A5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F1D2-57BB-45AC-9101-E5C5BBBD0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F4EB-3ACE-4A93-A724-EA6512F36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CA4EC-0B13-4142-8163-5F4C894CF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6C92-44C6-4D93-A767-57E04197F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E6B3-B815-4855-94BE-A7C45B253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778F-8AD8-4728-ACDA-D7E74C67F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FDA4-C2D5-40B1-837B-E0873400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DCE1-562F-4626-B13E-7CB197E7E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645F-DABA-4366-BB78-73D62C56E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A663-2E37-4C8C-8311-A33AEE6DE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D62D-00B2-4DA0-9D8A-EDF0B6B4F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586B9D-E388-4E1D-8B2E-4E83A797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08003B-CA30-4FE0-AC46-E49498D3D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A8EF7E-D965-42BD-8D83-73DBF9DFD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8B4471-8093-4F14-A27E-BA0323938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D4AEB5-DD61-4FF3-8A40-4F6140F6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Рисунок1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950" y="0"/>
            <a:ext cx="370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1925"/>
            <a:ext cx="5143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3400" y="533400"/>
            <a:ext cx="51054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И песня в бой</a:t>
            </a:r>
          </a:p>
          <a:p>
            <a:pPr algn="ctr">
              <a:defRPr/>
            </a:pPr>
            <a:r>
              <a:rPr lang="ru-RU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вела</a:t>
            </a:r>
            <a:r>
              <a:rPr lang="ru-RU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ветвь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Картинка 70 из 1483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Картинка 110 из 1483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ветвь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http://miranimashek.com/_ph/233/2/6879958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28600"/>
            <a:ext cx="6477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ветвь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09600"/>
            <a:ext cx="8961491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Тем, кто сквозь годы войны 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Пронес великое знамя победы! 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Тем, кто, рискуя жизнью своей, 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Отстоял   мир  и счастье   на  Земле! 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Вем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кого  навсегда  унесла  война, 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Посвящается…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а 122 из 148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416966"/>
            <a:ext cx="2667000" cy="313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6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ветвь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762000"/>
            <a:ext cx="6248400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песен сердцу было тесно: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вела на смертный бой.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громить врага под эту песню,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Защищая   Родину собой.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ветвь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Картинка 32 из 85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28600"/>
            <a:ext cx="345439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9" name="Picture 9" descr="Картинка 1 из 375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228600"/>
            <a:ext cx="4346755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1" name="Picture 11" descr="Картинка 61 из 375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" y="3276600"/>
            <a:ext cx="2667000" cy="340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43837" y="3352800"/>
            <a:ext cx="608884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 танкиста,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Три  весёлых  друга…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ветвь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1000" y="914400"/>
            <a:ext cx="6629400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 слова  тех  честных  песен  звали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 Отчизну  биться  до конца,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от песен слезы застывали 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Каплями  смертельного свинца.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ветвь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 descr="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2312988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28344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Матвей  </a:t>
            </a:r>
            <a:r>
              <a:rPr lang="ru-RU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Блантер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28.01.1903-27.09.1990</a:t>
            </a:r>
          </a:p>
        </p:txBody>
      </p:sp>
      <p:pic>
        <p:nvPicPr>
          <p:cNvPr id="84996" name="Picture 4" descr="Isakovs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295400"/>
            <a:ext cx="20955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8200" y="304800"/>
            <a:ext cx="28344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Михаил Исаковский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07.01.1900-27.07.1973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4648200"/>
            <a:ext cx="6172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мы любим милую “Катюшу”, </a:t>
            </a:r>
            <a:b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Любим слушать как она поёт</a:t>
            </a:r>
            <a:b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врага выматывает душу,</a:t>
            </a:r>
            <a:b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друзьям отваги придаёт…!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7" name="Picture 7" descr="Картинка 15 из 61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0"/>
            <a:ext cx="4800600" cy="487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6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ветвь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Картинка 8 из 61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657600"/>
            <a:ext cx="3352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24200" y="480060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</a:rPr>
              <a:t>Шли бои на море и на суше,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Грохотали выстрелы кругом-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Распевала песенки «катюша»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Под Калугой, Тулой и Орлом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7045" name="Picture 5" descr="Картинка 6 из 6164"/>
          <p:cNvPicPr>
            <a:picLocks noChangeAspect="1" noChangeArrowheads="1"/>
          </p:cNvPicPr>
          <p:nvPr/>
        </p:nvPicPr>
        <p:blipFill>
          <a:blip r:embed="rId7" cstate="email"/>
          <a:srcRect t="-1350"/>
          <a:stretch>
            <a:fillRect/>
          </a:stretch>
        </p:blipFill>
        <p:spPr bwMode="auto">
          <a:xfrm>
            <a:off x="0" y="0"/>
            <a:ext cx="3352800" cy="414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ветвь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Картинка 4 из 9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33400"/>
            <a:ext cx="42862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3886200" y="3810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b="1" i="1">
                <a:cs typeface="Arial" charset="0"/>
              </a:rPr>
              <a:t>Памятник фронтовой песне -  «В землянке»   в деревне Кашино</a:t>
            </a:r>
            <a:endParaRPr lang="ru-RU" b="1" i="1"/>
          </a:p>
        </p:txBody>
      </p:sp>
      <p:pic>
        <p:nvPicPr>
          <p:cNvPr id="117765" name="Picture 5" descr="Surkov 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219200"/>
            <a:ext cx="2667000" cy="32972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476250" y="304800"/>
            <a:ext cx="2935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u-RU" sz="2000" b="1">
                <a:solidFill>
                  <a:srgbClr val="FF0000"/>
                </a:solidFill>
              </a:rPr>
              <a:t>Алексей  Сурков</a:t>
            </a:r>
          </a:p>
          <a:p>
            <a:pPr algn="ctr" defTabSz="912813"/>
            <a:r>
              <a:rPr lang="ru-RU" sz="2000" b="1">
                <a:solidFill>
                  <a:srgbClr val="FF0000"/>
                </a:solidFill>
              </a:rPr>
              <a:t>01.10.1899-14.06.1983</a:t>
            </a:r>
          </a:p>
          <a:p>
            <a:pPr algn="ctr" defTabSz="912813"/>
            <a:endParaRPr lang="ru-RU" sz="2000"/>
          </a:p>
        </p:txBody>
      </p:sp>
      <p:pic>
        <p:nvPicPr>
          <p:cNvPr id="23560" name="Picture 7" descr="Картинка 12 из 9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572000"/>
            <a:ext cx="30480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5168900"/>
            <a:ext cx="30099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ветвь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Isakov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447800"/>
            <a:ext cx="20955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0866" y="228600"/>
            <a:ext cx="321357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 песни   «Огонёк»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Михаил  Исаковский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07.01.1900-20.07.1973</a:t>
            </a:r>
          </a:p>
        </p:txBody>
      </p:sp>
      <p:pic>
        <p:nvPicPr>
          <p:cNvPr id="26631" name="Picture 7" descr="http://www.aif.ru/application/public/votingfoto/foto/1213962599_11_1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0" y="381000"/>
            <a:ext cx="3922566" cy="287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3" name="Picture 9" descr="Картинка 34 из 148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9000" y="3429000"/>
            <a:ext cx="3124200" cy="23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сни  великого  подв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Песни  великого  подвига</Template>
  <TotalTime>74</TotalTime>
  <Words>78</Words>
  <Application>Microsoft Office PowerPoint</Application>
  <PresentationFormat>Экран (4:3)</PresentationFormat>
  <Paragraphs>31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Песни  великого  подвига</vt:lpstr>
      <vt:lpstr>1_Оформление по умолчанию</vt:lpstr>
      <vt:lpstr>4_Оформление по умолчанию</vt:lpstr>
      <vt:lpstr>6_Оформление по умолчанию</vt:lpstr>
      <vt:lpstr>7_Оформление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Пользователь</cp:lastModifiedBy>
  <cp:revision>4</cp:revision>
  <cp:lastPrinted>1601-01-01T00:00:00Z</cp:lastPrinted>
  <dcterms:created xsi:type="dcterms:W3CDTF">2012-04-09T13:35:45Z</dcterms:created>
  <dcterms:modified xsi:type="dcterms:W3CDTF">2016-01-10T16:30:31Z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