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C15D-AD48-4235-8E45-9E53496DCA29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82D-468D-41CA-AEFA-474F648F62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C15D-AD48-4235-8E45-9E53496DCA29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82D-468D-41CA-AEFA-474F648F6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C15D-AD48-4235-8E45-9E53496DCA29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82D-468D-41CA-AEFA-474F648F6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C15D-AD48-4235-8E45-9E53496DCA29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82D-468D-41CA-AEFA-474F648F6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C15D-AD48-4235-8E45-9E53496DCA29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82D-468D-41CA-AEFA-474F648F625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C15D-AD48-4235-8E45-9E53496DCA29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82D-468D-41CA-AEFA-474F648F6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C15D-AD48-4235-8E45-9E53496DCA29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82D-468D-41CA-AEFA-474F648F6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C15D-AD48-4235-8E45-9E53496DCA29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82D-468D-41CA-AEFA-474F648F6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C15D-AD48-4235-8E45-9E53496DCA29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82D-468D-41CA-AEFA-474F648F62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7C15D-AD48-4235-8E45-9E53496DCA29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282D-468D-41CA-AEFA-474F648F625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FC7C15D-AD48-4235-8E45-9E53496DCA29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50A282D-468D-41CA-AEFA-474F648F625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FC7C15D-AD48-4235-8E45-9E53496DCA29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50A282D-468D-41CA-AEFA-474F648F62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8077200" cy="21762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Антуан де Сент-Экзюпери и его философская сказка «Маленький принц»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Мудрость сказки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Одни </a:t>
            </a:r>
            <a:r>
              <a:rPr lang="ru-RU" i="1" dirty="0" smtClean="0"/>
              <a:t>только дети знают, что </a:t>
            </a:r>
            <a:r>
              <a:rPr lang="ru-RU" i="1" dirty="0" smtClean="0"/>
              <a:t>ищут.</a:t>
            </a:r>
          </a:p>
          <a:p>
            <a:r>
              <a:rPr lang="ru-RU" i="1" dirty="0" smtClean="0"/>
              <a:t>Зорко </a:t>
            </a:r>
            <a:r>
              <a:rPr lang="ru-RU" i="1" dirty="0" smtClean="0"/>
              <a:t>одно лишь </a:t>
            </a:r>
            <a:r>
              <a:rPr lang="ru-RU" i="1" dirty="0" smtClean="0"/>
              <a:t>сердце.</a:t>
            </a:r>
          </a:p>
          <a:p>
            <a:r>
              <a:rPr lang="ru-RU" i="1" dirty="0" smtClean="0"/>
              <a:t>Самое </a:t>
            </a:r>
            <a:r>
              <a:rPr lang="ru-RU" i="1" dirty="0" smtClean="0"/>
              <a:t>главное — то, чего не увидишь </a:t>
            </a:r>
            <a:r>
              <a:rPr lang="ru-RU" i="1" dirty="0" smtClean="0"/>
              <a:t>глазами…</a:t>
            </a:r>
          </a:p>
          <a:p>
            <a:r>
              <a:rPr lang="ru-RU" i="1" dirty="0" smtClean="0"/>
              <a:t>Вода </a:t>
            </a:r>
            <a:r>
              <a:rPr lang="ru-RU" i="1" dirty="0" smtClean="0"/>
              <a:t>бывает нужна и </a:t>
            </a:r>
            <a:r>
              <a:rPr lang="ru-RU" i="1" dirty="0" smtClean="0"/>
              <a:t>сердцу…</a:t>
            </a:r>
          </a:p>
          <a:p>
            <a:r>
              <a:rPr lang="ru-RU" i="1" dirty="0" smtClean="0"/>
              <a:t>У </a:t>
            </a:r>
            <a:r>
              <a:rPr lang="ru-RU" i="1" dirty="0" smtClean="0"/>
              <a:t>каждого человека свои </a:t>
            </a:r>
            <a:r>
              <a:rPr lang="ru-RU" i="1" dirty="0" smtClean="0"/>
              <a:t>звёзды.</a:t>
            </a:r>
          </a:p>
          <a:p>
            <a:r>
              <a:rPr lang="ru-RU" i="1" dirty="0" smtClean="0"/>
              <a:t>Ты </a:t>
            </a:r>
            <a:r>
              <a:rPr lang="ru-RU" i="1" dirty="0" smtClean="0"/>
              <a:t>навсегда в ответе за тех, кого </a:t>
            </a:r>
            <a:r>
              <a:rPr lang="ru-RU" i="1" dirty="0" smtClean="0"/>
              <a:t>приручил.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[LI7RK_18-02]_[IL_07]-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  <a:gridCol w="486896"/>
                <a:gridCol w="2530624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Понравился </a:t>
                      </a:r>
                      <a:r>
                        <a:rPr lang="ru-RU" baseline="0" dirty="0" smtClean="0"/>
                        <a:t> урок?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dirty="0" smtClean="0"/>
                        <a:t>Активно ли я работал на уроке? (оцените от 1 до</a:t>
                      </a:r>
                      <a:r>
                        <a:rPr lang="ru-RU" baseline="0" dirty="0" smtClean="0"/>
                        <a:t> 10)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осталось непонятным? (Напишите вопрос, мы разберём его на следующем уроке.)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Да      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ru-RU" dirty="0" smtClean="0"/>
              <a:t>Ведь если звёзды зажигают,</a:t>
            </a:r>
          </a:p>
          <a:p>
            <a:pPr marL="0">
              <a:buNone/>
            </a:pPr>
            <a:r>
              <a:rPr lang="ru-RU" dirty="0" smtClean="0"/>
              <a:t> значит это кому-нибудь нужно?</a:t>
            </a:r>
          </a:p>
          <a:p>
            <a:pPr marL="0">
              <a:buNone/>
            </a:pPr>
            <a:r>
              <a:rPr lang="ru-RU" dirty="0" smtClean="0"/>
              <a:t> Значит это необходимо,</a:t>
            </a:r>
          </a:p>
          <a:p>
            <a:pPr marL="0">
              <a:buNone/>
            </a:pPr>
            <a:r>
              <a:rPr lang="ru-RU" dirty="0" smtClean="0"/>
              <a:t> чтоб каждый вечер над крышами </a:t>
            </a:r>
          </a:p>
          <a:p>
            <a:pPr marL="0">
              <a:buNone/>
            </a:pPr>
            <a:r>
              <a:rPr lang="ru-RU" dirty="0" smtClean="0"/>
              <a:t>загоралась хоть одна звезда</a:t>
            </a:r>
            <a:r>
              <a:rPr lang="ru-RU" dirty="0" smtClean="0"/>
              <a:t>?!</a:t>
            </a:r>
          </a:p>
          <a:p>
            <a:pPr marL="0">
              <a:buNone/>
            </a:pPr>
            <a:r>
              <a:rPr lang="ru-RU" dirty="0" smtClean="0"/>
              <a:t> (В.В. Маяковский)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320040">
              <a:buNone/>
            </a:pPr>
            <a:r>
              <a:rPr lang="ru-RU" dirty="0" smtClean="0"/>
              <a:t>«Хотел бы я знать, зачем звёзды светятся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 Маленького принца</a:t>
            </a:r>
            <a:endParaRPr lang="ru-RU" dirty="0"/>
          </a:p>
        </p:txBody>
      </p:sp>
      <p:pic>
        <p:nvPicPr>
          <p:cNvPr id="5" name="Содержимое 4" descr="20151221_2035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597396" y="2010172"/>
            <a:ext cx="3750568" cy="2555776"/>
          </a:xfrm>
        </p:spPr>
      </p:pic>
      <p:pic>
        <p:nvPicPr>
          <p:cNvPr id="6" name="Содержимое 5" descr="20151221_2036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411760" y="3688418"/>
            <a:ext cx="4536504" cy="3169581"/>
          </a:xfrm>
        </p:spPr>
      </p:pic>
      <p:pic>
        <p:nvPicPr>
          <p:cNvPr id="7" name="Рисунок 6" descr="20151221_2038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2094" y="4618856"/>
            <a:ext cx="3731906" cy="2239144"/>
          </a:xfrm>
          <a:prstGeom prst="rect">
            <a:avLst/>
          </a:prstGeom>
        </p:spPr>
      </p:pic>
      <p:pic>
        <p:nvPicPr>
          <p:cNvPr id="8" name="Рисунок 7" descr="20151221_203842_Burst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191672" y="1988840"/>
            <a:ext cx="3600399" cy="2304256"/>
          </a:xfrm>
          <a:prstGeom prst="rect">
            <a:avLst/>
          </a:prstGeom>
        </p:spPr>
      </p:pic>
      <p:pic>
        <p:nvPicPr>
          <p:cNvPr id="9" name="Рисунок 8" descr="20151221_2037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73547" y="1412776"/>
            <a:ext cx="4846725" cy="2520280"/>
          </a:xfrm>
          <a:prstGeom prst="rect">
            <a:avLst/>
          </a:prstGeom>
        </p:spPr>
      </p:pic>
      <p:pic>
        <p:nvPicPr>
          <p:cNvPr id="10" name="Рисунок 9" descr="20151221_2037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509120"/>
            <a:ext cx="3600400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Угадай героя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Пурпур</a:t>
            </a:r>
          </a:p>
          <a:p>
            <a:r>
              <a:rPr lang="ru-RU" dirty="0" smtClean="0"/>
              <a:t>Горностай</a:t>
            </a:r>
          </a:p>
          <a:p>
            <a:r>
              <a:rPr lang="ru-RU" dirty="0" smtClean="0"/>
              <a:t>Восседать</a:t>
            </a:r>
          </a:p>
          <a:p>
            <a:r>
              <a:rPr lang="ru-RU" dirty="0" smtClean="0"/>
              <a:t>Подданный</a:t>
            </a:r>
          </a:p>
          <a:p>
            <a:r>
              <a:rPr lang="ru-RU" dirty="0" smtClean="0"/>
              <a:t>Мантия</a:t>
            </a:r>
          </a:p>
          <a:p>
            <a:endParaRPr lang="ru-RU" dirty="0"/>
          </a:p>
        </p:txBody>
      </p:sp>
      <p:pic>
        <p:nvPicPr>
          <p:cNvPr id="5" name="Содержимое 4" descr="g8jpmza045e8yjffu37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93472" y="1773238"/>
            <a:ext cx="3348056" cy="46243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Угадай героя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Пустые</a:t>
            </a:r>
          </a:p>
          <a:p>
            <a:r>
              <a:rPr lang="ru-RU" dirty="0" smtClean="0"/>
              <a:t>Полные</a:t>
            </a:r>
          </a:p>
          <a:p>
            <a:r>
              <a:rPr lang="ru-RU" dirty="0" smtClean="0"/>
              <a:t>Х</a:t>
            </a:r>
            <a:r>
              <a:rPr lang="ru-RU" dirty="0" smtClean="0"/>
              <a:t>очу забыть</a:t>
            </a:r>
          </a:p>
          <a:p>
            <a:r>
              <a:rPr lang="ru-RU" dirty="0" smtClean="0"/>
              <a:t>С</a:t>
            </a:r>
            <a:r>
              <a:rPr lang="ru-RU" dirty="0" smtClean="0"/>
              <a:t>овестно</a:t>
            </a:r>
          </a:p>
          <a:p>
            <a:r>
              <a:rPr lang="ru-RU" dirty="0" smtClean="0"/>
              <a:t>Б</a:t>
            </a:r>
            <a:r>
              <a:rPr lang="ru-RU" dirty="0" smtClean="0"/>
              <a:t>едняга </a:t>
            </a:r>
            <a:endParaRPr lang="ru-RU" dirty="0"/>
          </a:p>
        </p:txBody>
      </p:sp>
      <p:pic>
        <p:nvPicPr>
          <p:cNvPr id="5" name="Содержимое 4" descr="скачанные файлы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57862" y="1806300"/>
            <a:ext cx="2558554" cy="35364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Угадай героя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Пятьсот миллионов</a:t>
            </a:r>
          </a:p>
          <a:p>
            <a:r>
              <a:rPr lang="ru-RU" dirty="0" smtClean="0"/>
              <a:t>Серьезный</a:t>
            </a:r>
          </a:p>
          <a:p>
            <a:r>
              <a:rPr lang="ru-RU" dirty="0" smtClean="0"/>
              <a:t>Считаю </a:t>
            </a:r>
            <a:r>
              <a:rPr lang="ru-RU" dirty="0" smtClean="0"/>
              <a:t>и </a:t>
            </a:r>
            <a:r>
              <a:rPr lang="ru-RU" dirty="0" smtClean="0"/>
              <a:t>пересчитываю</a:t>
            </a:r>
          </a:p>
          <a:p>
            <a:r>
              <a:rPr lang="ru-RU" dirty="0" smtClean="0"/>
              <a:t>Запираю </a:t>
            </a:r>
            <a:r>
              <a:rPr lang="ru-RU" dirty="0" smtClean="0"/>
              <a:t>на ключ</a:t>
            </a:r>
            <a:endParaRPr lang="ru-RU" dirty="0"/>
          </a:p>
        </p:txBody>
      </p:sp>
      <p:pic>
        <p:nvPicPr>
          <p:cNvPr id="5" name="Содержимое 4" descr="scan_20140501-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8039" y="2204864"/>
            <a:ext cx="3815317" cy="34563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Угадай героя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Забавная шляпа</a:t>
            </a:r>
          </a:p>
          <a:p>
            <a:r>
              <a:rPr lang="ru-RU" dirty="0" smtClean="0"/>
              <a:t>Восхищаться</a:t>
            </a:r>
          </a:p>
          <a:p>
            <a:r>
              <a:rPr lang="ru-RU" dirty="0" smtClean="0"/>
              <a:t>Хлопать </a:t>
            </a:r>
            <a:r>
              <a:rPr lang="ru-RU" dirty="0" smtClean="0"/>
              <a:t>в </a:t>
            </a:r>
            <a:r>
              <a:rPr lang="ru-RU" dirty="0" smtClean="0"/>
              <a:t>ладоши</a:t>
            </a:r>
          </a:p>
          <a:p>
            <a:r>
              <a:rPr lang="ru-RU" dirty="0" smtClean="0"/>
              <a:t>Тщеславные </a:t>
            </a:r>
            <a:r>
              <a:rPr lang="ru-RU" dirty="0" smtClean="0"/>
              <a:t>люди </a:t>
            </a:r>
          </a:p>
          <a:p>
            <a:endParaRPr lang="ru-RU" dirty="0"/>
          </a:p>
        </p:txBody>
      </p:sp>
      <p:pic>
        <p:nvPicPr>
          <p:cNvPr id="5" name="Содержимое 4" descr="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19712" y="1994694"/>
            <a:ext cx="2695575" cy="41814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Угадай героя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Меньше всех</a:t>
            </a:r>
          </a:p>
          <a:p>
            <a:r>
              <a:rPr lang="ru-RU" dirty="0" smtClean="0"/>
              <a:t>Рождаться</a:t>
            </a:r>
          </a:p>
          <a:p>
            <a:r>
              <a:rPr lang="ru-RU" dirty="0" smtClean="0"/>
              <a:t>Засыпать</a:t>
            </a:r>
          </a:p>
          <a:p>
            <a:r>
              <a:rPr lang="ru-RU" dirty="0" smtClean="0"/>
              <a:t>Уговор</a:t>
            </a:r>
          </a:p>
          <a:p>
            <a:r>
              <a:rPr lang="ru-RU" dirty="0" smtClean="0"/>
              <a:t>Быстрее </a:t>
            </a:r>
            <a:endParaRPr lang="ru-RU" dirty="0"/>
          </a:p>
        </p:txBody>
      </p:sp>
      <p:pic>
        <p:nvPicPr>
          <p:cNvPr id="5" name="Содержимое 4" descr="20b3e24255b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86324"/>
            <a:ext cx="4038600" cy="399821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Угадай героя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Толстенный</a:t>
            </a:r>
          </a:p>
          <a:p>
            <a:r>
              <a:rPr lang="ru-RU" dirty="0" smtClean="0"/>
              <a:t>Путешественник</a:t>
            </a:r>
          </a:p>
          <a:p>
            <a:r>
              <a:rPr lang="ru-RU" dirty="0" smtClean="0"/>
              <a:t>Счет</a:t>
            </a:r>
          </a:p>
          <a:p>
            <a:r>
              <a:rPr lang="ru-RU" dirty="0" smtClean="0"/>
              <a:t>Кабинет</a:t>
            </a:r>
          </a:p>
          <a:p>
            <a:r>
              <a:rPr lang="ru-RU" dirty="0" smtClean="0"/>
              <a:t>Справки</a:t>
            </a:r>
          </a:p>
          <a:p>
            <a:r>
              <a:rPr lang="ru-RU" dirty="0" smtClean="0"/>
              <a:t>Учебник </a:t>
            </a:r>
            <a:endParaRPr lang="ru-RU" dirty="0"/>
          </a:p>
        </p:txBody>
      </p:sp>
      <p:pic>
        <p:nvPicPr>
          <p:cNvPr id="5" name="Содержимое 4" descr="525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68713"/>
            <a:ext cx="4038600" cy="3033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95</TotalTime>
  <Words>173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Модульная</vt:lpstr>
      <vt:lpstr>Антуан де Сент-Экзюпери и его философская сказка «Маленький принц»</vt:lpstr>
      <vt:lpstr>Слайд 2</vt:lpstr>
      <vt:lpstr>Образ Маленького принца</vt:lpstr>
      <vt:lpstr>Угадай героя</vt:lpstr>
      <vt:lpstr>Угадай героя</vt:lpstr>
      <vt:lpstr>Угадай героя</vt:lpstr>
      <vt:lpstr>Угадай героя</vt:lpstr>
      <vt:lpstr>Угадай героя</vt:lpstr>
      <vt:lpstr>Угадай героя</vt:lpstr>
      <vt:lpstr>Мудрость сказки</vt:lpstr>
      <vt:lpstr>Слайд 11</vt:lpstr>
      <vt:lpstr>Рефлексия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Антуан де Сент-Экзюпери и его философская сказка «Маленький принц»</dc:title>
  <dc:creator>1</dc:creator>
  <cp:lastModifiedBy>1</cp:lastModifiedBy>
  <cp:revision>9</cp:revision>
  <dcterms:created xsi:type="dcterms:W3CDTF">2015-12-21T16:20:36Z</dcterms:created>
  <dcterms:modified xsi:type="dcterms:W3CDTF">2015-12-21T17:56:33Z</dcterms:modified>
</cp:coreProperties>
</file>