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A45D374-2299-49DE-97B1-D0517C5EA953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C29F34-8903-499D-A174-E57475FDC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Антуан </a:t>
            </a:r>
            <a:r>
              <a:rPr lang="ru-RU" dirty="0" smtClean="0"/>
              <a:t>де Сент-Экзюпери и его философская сказка «Маленький принц»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8077200" cy="29683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ever-vera-letchik-i-malenkiy-prin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7017" y="1773238"/>
            <a:ext cx="3558965" cy="4624387"/>
          </a:xfrm>
        </p:spPr>
      </p:pic>
      <p:pic>
        <p:nvPicPr>
          <p:cNvPr id="6" name="Содержимое 5" descr="bara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5" y="1628801"/>
            <a:ext cx="2160240" cy="2092732"/>
          </a:xfrm>
        </p:spPr>
      </p:pic>
      <p:pic>
        <p:nvPicPr>
          <p:cNvPr id="8" name="Рисунок 7" descr="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589240"/>
            <a:ext cx="2162175" cy="962025"/>
          </a:xfrm>
          <a:prstGeom prst="rect">
            <a:avLst/>
          </a:prstGeom>
        </p:spPr>
      </p:pic>
      <p:pic>
        <p:nvPicPr>
          <p:cNvPr id="9" name="Рисунок 8" descr="bio002it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2640" y="3212976"/>
            <a:ext cx="2721360" cy="202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 если дашь волю баобабам, беды не </a:t>
            </a:r>
            <a:r>
              <a:rPr lang="ru-RU" dirty="0" smtClean="0"/>
              <a:t>миновать.</a:t>
            </a:r>
            <a:endParaRPr lang="ru-RU" dirty="0"/>
          </a:p>
        </p:txBody>
      </p:sp>
      <p:pic>
        <p:nvPicPr>
          <p:cNvPr id="5" name="Содержимое 4" descr="pp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335190" cy="4104456"/>
          </a:xfrm>
        </p:spPr>
      </p:pic>
      <p:pic>
        <p:nvPicPr>
          <p:cNvPr id="6" name="Содержимое 5" descr="EinGedi1_LJ-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7558" y="1773238"/>
            <a:ext cx="3679884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45b11_aa3dbf06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5204720" cy="37786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773936"/>
            <a:ext cx="3178696" cy="4623816"/>
          </a:xfrm>
        </p:spPr>
        <p:txBody>
          <a:bodyPr>
            <a:normAutofit/>
          </a:bodyPr>
          <a:lstStyle/>
          <a:p>
            <a:pPr indent="320040">
              <a:buNone/>
            </a:pPr>
            <a:r>
              <a:rPr lang="ru-RU" dirty="0" smtClean="0"/>
              <a:t>«Ничего я тогда не понимал! Надо было судить не по словам, а по делам. Она дарила мне свой аромат, озаряла мою жизнь», — говорит </a:t>
            </a:r>
            <a:r>
              <a:rPr lang="ru-RU" dirty="0" smtClean="0"/>
              <a:t>герой.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Художественный приём, который организует весь сюжет сказки в единое целое, — приём </a:t>
            </a:r>
            <a:r>
              <a:rPr lang="ru-RU" dirty="0" smtClean="0"/>
              <a:t>путешествия.</a:t>
            </a:r>
            <a:endParaRPr lang="ru-RU" dirty="0"/>
          </a:p>
        </p:txBody>
      </p:sp>
      <p:pic>
        <p:nvPicPr>
          <p:cNvPr id="5" name="Содержимое 4" descr="12103337-cute-wallpapers-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5194920" cy="38961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Король</a:t>
            </a:r>
            <a:endParaRPr lang="ru-RU" dirty="0"/>
          </a:p>
        </p:txBody>
      </p:sp>
      <p:pic>
        <p:nvPicPr>
          <p:cNvPr id="5" name="Содержимое 4" descr="163049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9233" y="1773238"/>
            <a:ext cx="3514534" cy="462438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20040">
              <a:buNone/>
            </a:pPr>
            <a:r>
              <a:rPr lang="ru-RU" dirty="0" smtClean="0"/>
              <a:t>Власть должна прежде всего быть </a:t>
            </a:r>
            <a:r>
              <a:rPr lang="ru-RU" dirty="0" smtClean="0"/>
              <a:t>разумной.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Честолюбец</a:t>
            </a:r>
            <a:endParaRPr lang="ru-RU" dirty="0"/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212727" cy="49837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20040">
              <a:buNone/>
            </a:pPr>
            <a:r>
              <a:rPr lang="ru-RU" dirty="0" smtClean="0"/>
              <a:t>Он был один на планете и говорил и думал о том, что он лучше </a:t>
            </a:r>
            <a:r>
              <a:rPr lang="ru-RU" dirty="0" smtClean="0"/>
              <a:t>всех.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Пьяница</a:t>
            </a:r>
            <a:endParaRPr lang="ru-RU" dirty="0"/>
          </a:p>
        </p:txBody>
      </p:sp>
      <p:pic>
        <p:nvPicPr>
          <p:cNvPr id="5" name="Содержимое 4" descr="скачанные файлы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8844" y="1706772"/>
            <a:ext cx="3017293" cy="4170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20040">
              <a:buNone/>
            </a:pPr>
            <a:r>
              <a:rPr lang="ru-RU" dirty="0" smtClean="0"/>
              <a:t>«Хочу </a:t>
            </a:r>
            <a:r>
              <a:rPr lang="ru-RU" dirty="0" smtClean="0"/>
              <a:t>забыть, что мне совестно, совестно пить».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Деловой человек</a:t>
            </a:r>
            <a:endParaRPr lang="ru-RU" dirty="0"/>
          </a:p>
        </p:txBody>
      </p:sp>
      <p:pic>
        <p:nvPicPr>
          <p:cNvPr id="5" name="Содержимое 4" descr="scan_20140501-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338401" cy="30243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20040">
              <a:buNone/>
            </a:pPr>
            <a:r>
              <a:rPr lang="ru-RU" dirty="0" smtClean="0"/>
              <a:t>«Я человек серьёзный. Мне мечтать некогда».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Фонарщик</a:t>
            </a:r>
            <a:endParaRPr lang="ru-RU" dirty="0"/>
          </a:p>
        </p:txBody>
      </p:sp>
      <p:pic>
        <p:nvPicPr>
          <p:cNvPr id="5" name="Содержимое 4" descr="20b3e24255b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6324"/>
            <a:ext cx="4038600" cy="3998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20040">
              <a:buNone/>
            </a:pPr>
            <a:r>
              <a:rPr lang="ru-RU" dirty="0" smtClean="0"/>
              <a:t>Если каждый </a:t>
            </a:r>
            <a:r>
              <a:rPr lang="ru-RU" dirty="0" smtClean="0"/>
              <a:t>будет работать честно и добросовестно, жизнь станет намного </a:t>
            </a:r>
            <a:r>
              <a:rPr lang="ru-RU" dirty="0" smtClean="0"/>
              <a:t>лучше.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Географ</a:t>
            </a:r>
            <a:endParaRPr lang="ru-RU" dirty="0"/>
          </a:p>
        </p:txBody>
      </p:sp>
      <p:pic>
        <p:nvPicPr>
          <p:cNvPr id="5" name="Содержимое 4" descr="525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427146" cy="34563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320040">
              <a:buNone/>
            </a:pPr>
            <a:r>
              <a:rPr lang="ru-RU" dirty="0" smtClean="0"/>
              <a:t>- Цветы мы не отмечаем, - сказал географ.</a:t>
            </a:r>
          </a:p>
          <a:p>
            <a:pPr indent="320040">
              <a:buNone/>
            </a:pPr>
            <a:r>
              <a:rPr lang="ru-RU" dirty="0" smtClean="0"/>
              <a:t>- Почему?! Это ведь самое красивое!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093914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143880" cy="426669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«Откуда мы родом? Мы родом из детства, словно из какой-нибудь страны…» - так считал один из самых удивительных людей - мечтатель, лётчик, писатель Антуан де Сент-Экзюпери, которого друзья попросту называли Сент-Экс.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1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2991102" cy="3888432"/>
          </a:xfrm>
        </p:spPr>
      </p:pic>
      <p:pic>
        <p:nvPicPr>
          <p:cNvPr id="6" name="Содержимое 5" descr="iphone360_1820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7167" y="1773238"/>
            <a:ext cx="2920665" cy="4624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xupe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3063057" cy="4018731"/>
          </a:xfrm>
        </p:spPr>
      </p:pic>
      <p:pic>
        <p:nvPicPr>
          <p:cNvPr id="6" name="Содержимое 5" descr="acb5f8a867abd61530d39d56eb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038600" cy="34836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«Я знаю, что люблю. Люблю жизнь». (А. де Сент-Экзюпери)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20040" algn="just">
              <a:buNone/>
            </a:pPr>
            <a:r>
              <a:rPr lang="ru-RU" dirty="0" smtClean="0"/>
              <a:t>Об уважении к людям говорят все его книги. О любви к людям, об ответственности перед человечеством написана им и мудрая притча «Маленький принц». Как и в народных сказках, здесь речь идёт о добре и зле, также выражена мечта о лучшей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«Маленький принц»</a:t>
            </a:r>
            <a:endParaRPr lang="ru-RU" dirty="0"/>
          </a:p>
        </p:txBody>
      </p:sp>
      <p:pic>
        <p:nvPicPr>
          <p:cNvPr id="5" name="Содержимое 4" descr="Leon_Werth,_1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763071" cy="43924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indent="320040">
              <a:buNone/>
            </a:pPr>
            <a:r>
              <a:rPr lang="ru-RU" dirty="0" smtClean="0"/>
              <a:t>Это удивительно доброе произведение было создано писателем в 1942 году вдалеке от любимой Франции, оккупированной фашистами, и посвящено его лучшему другу Леону Верту, </a:t>
            </a:r>
            <a:r>
              <a:rPr lang="ru-RU" dirty="0" smtClean="0"/>
              <a:t>«когда </a:t>
            </a:r>
            <a:r>
              <a:rPr lang="ru-RU" dirty="0" smtClean="0"/>
              <a:t>он был </a:t>
            </a:r>
            <a:r>
              <a:rPr lang="ru-RU" dirty="0" smtClean="0"/>
              <a:t>маленьким».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309320"/>
            <a:ext cx="195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 Верт, 1914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«Маленький принц»</a:t>
            </a:r>
            <a:endParaRPr lang="ru-RU" dirty="0"/>
          </a:p>
        </p:txBody>
      </p:sp>
      <p:pic>
        <p:nvPicPr>
          <p:cNvPr id="5" name="Содержимое 4" descr="220px-LePetitPrin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430" y="1700808"/>
            <a:ext cx="3668070" cy="385147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773936"/>
            <a:ext cx="4762872" cy="4623816"/>
          </a:xfrm>
        </p:spPr>
        <p:txBody>
          <a:bodyPr>
            <a:normAutofit fontScale="85000" lnSpcReduction="10000"/>
          </a:bodyPr>
          <a:lstStyle/>
          <a:p>
            <a:pPr indent="320040">
              <a:buNone/>
            </a:pPr>
            <a:r>
              <a:rPr lang="ru-RU" dirty="0" smtClean="0"/>
              <a:t>Я охотно начал бы эту повесть как волшебную сказку. Я хотел бы начать так: «Жил да был Маленький принц. Он жил на планете, которая была чуть побольше его самого, и ему очень не хватало друга...»</a:t>
            </a:r>
          </a:p>
          <a:p>
            <a:pPr indent="320040">
              <a:buNone/>
            </a:pPr>
            <a:r>
              <a:rPr lang="ru-RU" dirty="0" smtClean="0"/>
              <a:t>Те, кто понимает, что такое жизнь, сразу бы увидели, что это гораздо больше похоже на правду. Ибо я совсем не хочу, чтобы мою книжку читали ради забавы.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</a:t>
            </a:r>
            <a:r>
              <a:rPr lang="ru-RU" sz="3600" dirty="0" smtClean="0"/>
              <a:t>се </a:t>
            </a:r>
            <a:r>
              <a:rPr lang="ru-RU" sz="3600" dirty="0" smtClean="0"/>
              <a:t>взрослые сначала были детьми, только мало кто из них об этом </a:t>
            </a:r>
            <a:r>
              <a:rPr lang="ru-RU" sz="3600" dirty="0" smtClean="0"/>
              <a:t>помнит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Содержимое 4" descr="edit-3107-1390839671-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ачанные файл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8326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</TotalTime>
  <Words>392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 Антуан де Сент-Экзюпери и его философская сказка «Маленький принц»</vt:lpstr>
      <vt:lpstr>Слайд 2</vt:lpstr>
      <vt:lpstr>Слайд 3</vt:lpstr>
      <vt:lpstr>Слайд 4</vt:lpstr>
      <vt:lpstr>«Я знаю, что люблю. Люблю жизнь». (А. де Сент-Экзюпери)</vt:lpstr>
      <vt:lpstr>«Маленький принц»</vt:lpstr>
      <vt:lpstr>«Маленький принц»</vt:lpstr>
      <vt:lpstr>Все взрослые сначала были детьми, только мало кто из них об этом помнит.</vt:lpstr>
      <vt:lpstr>Слайд 9</vt:lpstr>
      <vt:lpstr>Слайд 10</vt:lpstr>
      <vt:lpstr>Но если дашь волю баобабам, беды не миновать.</vt:lpstr>
      <vt:lpstr>Слайд 12</vt:lpstr>
      <vt:lpstr>Художественный приём, который организует весь сюжет сказки в единое целое, — приём путешествия.</vt:lpstr>
      <vt:lpstr>Король</vt:lpstr>
      <vt:lpstr>Честолюбец</vt:lpstr>
      <vt:lpstr>Пьяница</vt:lpstr>
      <vt:lpstr>Деловой человек</vt:lpstr>
      <vt:lpstr>Фонарщик</vt:lpstr>
      <vt:lpstr>Географ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Антуана де Сент-Экзюпери и его философская сказка «Маленький принц»</dc:title>
  <dc:creator>1</dc:creator>
  <cp:lastModifiedBy>1</cp:lastModifiedBy>
  <cp:revision>20</cp:revision>
  <dcterms:created xsi:type="dcterms:W3CDTF">2015-12-17T17:12:16Z</dcterms:created>
  <dcterms:modified xsi:type="dcterms:W3CDTF">2015-12-18T19:53:03Z</dcterms:modified>
</cp:coreProperties>
</file>