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E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5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00795"/>
            <a:ext cx="2537567" cy="193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1131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en-US" sz="4400" b="1" dirty="0" smtClean="0">
                <a:ea typeface="Calibri"/>
                <a:cs typeface="Times New Roman"/>
              </a:rPr>
              <a:t>1</a:t>
            </a:r>
            <a:r>
              <a:rPr lang="ru-RU" sz="4400" b="1" dirty="0" smtClean="0">
                <a:ea typeface="Calibri"/>
                <a:cs typeface="Times New Roman"/>
              </a:rPr>
              <a:t>. Когда </a:t>
            </a:r>
            <a:r>
              <a:rPr lang="ru-RU" sz="4400" b="1" dirty="0">
                <a:ea typeface="Calibri"/>
                <a:cs typeface="Times New Roman"/>
              </a:rPr>
              <a:t>ящерица теряет свой хвост?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400" b="1" dirty="0" smtClean="0">
                <a:ea typeface="Calibri"/>
                <a:cs typeface="Times New Roman"/>
              </a:rPr>
              <a:t>2. Когда </a:t>
            </a:r>
            <a:r>
              <a:rPr lang="ru-RU" sz="4400" b="1" dirty="0">
                <a:ea typeface="Calibri"/>
                <a:cs typeface="Times New Roman"/>
              </a:rPr>
              <a:t>она попадает в ловушку.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400" b="1" dirty="0" smtClean="0">
                <a:ea typeface="Calibri"/>
                <a:cs typeface="Times New Roman"/>
              </a:rPr>
              <a:t>3. Так </a:t>
            </a:r>
            <a:r>
              <a:rPr lang="ru-RU" sz="4400" b="1" dirty="0">
                <a:ea typeface="Calibri"/>
                <a:cs typeface="Times New Roman"/>
              </a:rPr>
              <a:t>ящерица спасается от своих врагов.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400" b="1" dirty="0" smtClean="0">
                <a:ea typeface="Calibri"/>
                <a:cs typeface="Times New Roman"/>
              </a:rPr>
              <a:t>4. Но </a:t>
            </a:r>
            <a:r>
              <a:rPr lang="ru-RU" sz="4400" b="1" dirty="0">
                <a:ea typeface="Calibri"/>
                <a:cs typeface="Times New Roman"/>
              </a:rPr>
              <a:t>потеря хвоста ощутима для зверька.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4400" b="1" dirty="0" smtClean="0">
                <a:ea typeface="Calibri"/>
                <a:cs typeface="Times New Roman"/>
              </a:rPr>
              <a:t>5. Ведь </a:t>
            </a:r>
            <a:r>
              <a:rPr lang="ru-RU" sz="4400" b="1" dirty="0">
                <a:ea typeface="Calibri"/>
                <a:cs typeface="Times New Roman"/>
              </a:rPr>
              <a:t>с его помощью ящерица сохраняет равновесие.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46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642" y="1700808"/>
            <a:ext cx="2843358" cy="488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1.</a:t>
            </a:r>
            <a:r>
              <a:rPr lang="ru-RU" sz="4000" u="sng" dirty="0"/>
              <a:t>Обращение</a:t>
            </a:r>
            <a:r>
              <a:rPr lang="ru-RU" sz="4000" i="1" u="sng" dirty="0"/>
              <a:t>.  </a:t>
            </a:r>
            <a:endParaRPr lang="ru-RU" sz="4000" i="1" u="sng" dirty="0" smtClean="0"/>
          </a:p>
          <a:p>
            <a:pPr marL="0" indent="0">
              <a:buNone/>
            </a:pPr>
            <a:r>
              <a:rPr lang="ru-RU" sz="4000" i="1" dirty="0" smtClean="0"/>
              <a:t>Дорогой</a:t>
            </a:r>
            <a:r>
              <a:rPr lang="ru-RU" sz="4000" dirty="0" smtClean="0"/>
              <a:t> друг</a:t>
            </a:r>
            <a:r>
              <a:rPr lang="ru-RU" sz="4000" dirty="0" smtClean="0"/>
              <a:t>!</a:t>
            </a:r>
            <a:endParaRPr lang="ru-RU" sz="4000" dirty="0"/>
          </a:p>
          <a:p>
            <a:pPr marL="0" indent="0">
              <a:buNone/>
            </a:pPr>
            <a:r>
              <a:rPr lang="ru-RU" sz="4000" u="sng" dirty="0"/>
              <a:t>2.Поздравление. </a:t>
            </a:r>
            <a:endParaRPr lang="ru-RU" sz="4000" u="sng" dirty="0" smtClean="0"/>
          </a:p>
          <a:p>
            <a:pPr marL="0" indent="0">
              <a:buNone/>
            </a:pPr>
            <a:r>
              <a:rPr lang="ru-RU" sz="4000" i="1" dirty="0" smtClean="0"/>
              <a:t>Поздравляю </a:t>
            </a:r>
            <a:r>
              <a:rPr lang="ru-RU" sz="4000" i="1" dirty="0" smtClean="0"/>
              <a:t>тебя с на</a:t>
            </a:r>
            <a:r>
              <a:rPr lang="ru-RU" sz="4000" b="1" i="1" dirty="0" smtClean="0">
                <a:solidFill>
                  <a:srgbClr val="92D050"/>
                </a:solidFill>
              </a:rPr>
              <a:t>ча</a:t>
            </a:r>
            <a:r>
              <a:rPr lang="ru-RU" sz="4000" i="1" dirty="0" smtClean="0"/>
              <a:t>л</a:t>
            </a:r>
            <a:r>
              <a:rPr lang="ru-RU" sz="4000" b="1" i="1" dirty="0" smtClean="0">
                <a:solidFill>
                  <a:srgbClr val="92D050"/>
                </a:solidFill>
              </a:rPr>
              <a:t>о</a:t>
            </a:r>
            <a:r>
              <a:rPr lang="ru-RU" sz="4000" i="1" dirty="0" smtClean="0"/>
              <a:t>м к</a:t>
            </a:r>
            <a:r>
              <a:rPr lang="ru-RU" sz="4000" b="1" i="1" dirty="0" smtClean="0">
                <a:solidFill>
                  <a:srgbClr val="92D050"/>
                </a:solidFill>
              </a:rPr>
              <a:t>а</a:t>
            </a:r>
            <a:r>
              <a:rPr lang="ru-RU" sz="4000" i="1" dirty="0" smtClean="0"/>
              <a:t>никул.</a:t>
            </a:r>
            <a:endParaRPr lang="ru-RU" sz="4000" dirty="0"/>
          </a:p>
          <a:p>
            <a:pPr marL="0" indent="0">
              <a:buNone/>
            </a:pPr>
            <a:r>
              <a:rPr lang="ru-RU" sz="4000" u="sng" dirty="0"/>
              <a:t>3.Пожелание. </a:t>
            </a:r>
            <a:endParaRPr lang="ru-RU" sz="4000" u="sng" dirty="0" smtClean="0"/>
          </a:p>
          <a:p>
            <a:pPr marL="0" indent="0">
              <a:buNone/>
            </a:pPr>
            <a:r>
              <a:rPr lang="ru-RU" sz="4000" i="1" dirty="0" smtClean="0"/>
              <a:t>Желаю </a:t>
            </a:r>
            <a:r>
              <a:rPr lang="ru-RU" sz="4000" i="1" dirty="0"/>
              <a:t>тебе</a:t>
            </a:r>
            <a:r>
              <a:rPr lang="ru-RU" sz="4000" dirty="0" smtClean="0"/>
              <a:t>__________________.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4</a:t>
            </a:r>
            <a:r>
              <a:rPr lang="ru-RU" sz="4000" u="sng" dirty="0" smtClean="0"/>
              <a:t>.Подпись</a:t>
            </a:r>
            <a:r>
              <a:rPr lang="ru-RU" sz="4000" dirty="0" smtClean="0"/>
              <a:t>._______________.</a:t>
            </a:r>
            <a:endParaRPr lang="ru-RU" sz="40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1482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149080"/>
            <a:ext cx="1876425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544616"/>
          </a:xfrm>
        </p:spPr>
        <p:txBody>
          <a:bodyPr>
            <a:normAutofit/>
          </a:bodyPr>
          <a:lstStyle/>
          <a:p>
            <a:r>
              <a:rPr lang="ru-RU" sz="4000" i="1" dirty="0"/>
              <a:t>Найти новых </a:t>
            </a:r>
            <a:r>
              <a:rPr lang="ru-RU" sz="4000" i="1" dirty="0" smtClean="0"/>
              <a:t>друзей</a:t>
            </a:r>
          </a:p>
          <a:p>
            <a:r>
              <a:rPr lang="ru-RU" sz="4000" i="1" dirty="0" smtClean="0"/>
              <a:t>узнать </a:t>
            </a:r>
            <a:r>
              <a:rPr lang="ru-RU" sz="4000" i="1" dirty="0"/>
              <a:t>много нового и </a:t>
            </a:r>
            <a:r>
              <a:rPr lang="ru-RU" sz="4000" i="1" dirty="0" smtClean="0"/>
              <a:t>интересного</a:t>
            </a:r>
          </a:p>
          <a:p>
            <a:r>
              <a:rPr lang="ru-RU" sz="4000" i="1" dirty="0" smtClean="0"/>
              <a:t>весело </a:t>
            </a:r>
            <a:r>
              <a:rPr lang="ru-RU" sz="4000" i="1" dirty="0"/>
              <a:t>играть с </a:t>
            </a:r>
            <a:r>
              <a:rPr lang="ru-RU" sz="4000" i="1" dirty="0" smtClean="0"/>
              <a:t>друзьями</a:t>
            </a:r>
          </a:p>
          <a:p>
            <a:r>
              <a:rPr lang="ru-RU" sz="4000" i="1" dirty="0" smtClean="0"/>
              <a:t>каждый </a:t>
            </a:r>
            <a:r>
              <a:rPr lang="ru-RU" sz="4000" i="1" dirty="0"/>
              <a:t>день кушать </a:t>
            </a:r>
            <a:r>
              <a:rPr lang="ru-RU" sz="4000" i="1" dirty="0" smtClean="0"/>
              <a:t>мороженое</a:t>
            </a:r>
          </a:p>
          <a:p>
            <a:r>
              <a:rPr lang="ru-RU" sz="4000" i="1" dirty="0" smtClean="0"/>
              <a:t> </a:t>
            </a:r>
            <a:r>
              <a:rPr lang="ru-RU" sz="4000" i="1" dirty="0"/>
              <a:t>научиться хорошо играть в футбол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4121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40336"/>
            <a:ext cx="7933150" cy="58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998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______________________________________________________________________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> 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5300" dirty="0" err="1">
                <a:ea typeface="Calibri"/>
                <a:cs typeface="Times New Roman"/>
              </a:rPr>
              <a:t>П.здравляю</a:t>
            </a:r>
            <a:r>
              <a:rPr lang="ru-RU" sz="5300" dirty="0">
                <a:ea typeface="Calibri"/>
                <a:cs typeface="Times New Roman"/>
              </a:rPr>
              <a:t> с Днём Рождения! </a:t>
            </a:r>
            <a:r>
              <a:rPr lang="ru-RU" sz="5300" dirty="0" err="1">
                <a:ea typeface="Calibri"/>
                <a:cs typeface="Times New Roman"/>
              </a:rPr>
              <a:t>Ж.лаю</a:t>
            </a:r>
            <a:r>
              <a:rPr lang="ru-RU" sz="5300" dirty="0">
                <a:ea typeface="Calibri"/>
                <a:cs typeface="Times New Roman"/>
              </a:rPr>
              <a:t> счастья в личной </a:t>
            </a:r>
            <a:r>
              <a:rPr lang="ru-RU" sz="5300" dirty="0" err="1">
                <a:ea typeface="Calibri"/>
                <a:cs typeface="Times New Roman"/>
              </a:rPr>
              <a:t>ж.зни</a:t>
            </a:r>
            <a:r>
              <a:rPr lang="ru-RU" sz="5300" dirty="0">
                <a:ea typeface="Calibri"/>
                <a:cs typeface="Times New Roman"/>
              </a:rPr>
              <a:t>. </a:t>
            </a:r>
            <a:br>
              <a:rPr lang="ru-RU" sz="5300" dirty="0">
                <a:ea typeface="Calibri"/>
                <a:cs typeface="Times New Roman"/>
              </a:rPr>
            </a:br>
            <a:r>
              <a:rPr lang="ru-RU" sz="5300" dirty="0">
                <a:ea typeface="Calibri"/>
                <a:cs typeface="Times New Roman"/>
              </a:rPr>
              <a:t>                                     Пух.</a:t>
            </a:r>
            <a:br>
              <a:rPr lang="ru-RU" sz="5300" dirty="0">
                <a:ea typeface="Calibri"/>
                <a:cs typeface="Times New Roman"/>
              </a:rPr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3600400" cy="27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05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______________________________________________________________________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> 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5300" dirty="0" smtClean="0">
                <a:ea typeface="Calibri"/>
                <a:cs typeface="Times New Roman"/>
              </a:rPr>
              <a:t>П</a:t>
            </a:r>
            <a:r>
              <a:rPr lang="ru-RU" sz="5300" b="1" dirty="0">
                <a:solidFill>
                  <a:srgbClr val="00B050"/>
                </a:solidFill>
                <a:ea typeface="Calibri"/>
                <a:cs typeface="Times New Roman"/>
              </a:rPr>
              <a:t>о</a:t>
            </a:r>
            <a:r>
              <a:rPr lang="ru-RU" sz="5300" dirty="0" smtClean="0">
                <a:ea typeface="Calibri"/>
                <a:cs typeface="Times New Roman"/>
              </a:rPr>
              <a:t>здравляю </a:t>
            </a:r>
            <a:r>
              <a:rPr lang="ru-RU" sz="5300" dirty="0">
                <a:ea typeface="Calibri"/>
                <a:cs typeface="Times New Roman"/>
              </a:rPr>
              <a:t>с Днём Рождения! </a:t>
            </a:r>
            <a:r>
              <a:rPr lang="ru-RU" sz="5300" dirty="0" err="1" smtClean="0">
                <a:ea typeface="Calibri"/>
                <a:cs typeface="Times New Roman"/>
              </a:rPr>
              <a:t>Ж</a:t>
            </a:r>
            <a:r>
              <a:rPr lang="ru-RU" sz="5300" b="1" dirty="0" err="1" smtClean="0">
                <a:solidFill>
                  <a:srgbClr val="00B050"/>
                </a:solidFill>
                <a:ea typeface="Calibri"/>
                <a:cs typeface="Times New Roman"/>
              </a:rPr>
              <a:t>.</a:t>
            </a:r>
            <a:r>
              <a:rPr lang="ru-RU" sz="5300" dirty="0" err="1" smtClean="0">
                <a:ea typeface="Calibri"/>
                <a:cs typeface="Times New Roman"/>
              </a:rPr>
              <a:t>лаю</a:t>
            </a:r>
            <a:r>
              <a:rPr lang="ru-RU" sz="5300" dirty="0" smtClean="0">
                <a:ea typeface="Calibri"/>
                <a:cs typeface="Times New Roman"/>
              </a:rPr>
              <a:t> </a:t>
            </a:r>
            <a:r>
              <a:rPr lang="ru-RU" sz="5300" dirty="0">
                <a:ea typeface="Calibri"/>
                <a:cs typeface="Times New Roman"/>
              </a:rPr>
              <a:t>счастья в личной </a:t>
            </a:r>
            <a:r>
              <a:rPr lang="ru-RU" sz="5300" dirty="0" err="1" smtClean="0">
                <a:ea typeface="Calibri"/>
                <a:cs typeface="Times New Roman"/>
              </a:rPr>
              <a:t>ж</a:t>
            </a:r>
            <a:r>
              <a:rPr lang="ru-RU" sz="5300" b="1" dirty="0" err="1">
                <a:solidFill>
                  <a:srgbClr val="00B050"/>
                </a:solidFill>
                <a:ea typeface="Calibri"/>
                <a:cs typeface="Times New Roman"/>
              </a:rPr>
              <a:t>.</a:t>
            </a:r>
            <a:r>
              <a:rPr lang="ru-RU" sz="5300" dirty="0" err="1" smtClean="0">
                <a:ea typeface="Calibri"/>
                <a:cs typeface="Times New Roman"/>
              </a:rPr>
              <a:t>зни</a:t>
            </a:r>
            <a:r>
              <a:rPr lang="ru-RU" sz="5300" dirty="0">
                <a:ea typeface="Calibri"/>
                <a:cs typeface="Times New Roman"/>
              </a:rPr>
              <a:t>. </a:t>
            </a:r>
            <a:br>
              <a:rPr lang="ru-RU" sz="5300" dirty="0">
                <a:ea typeface="Calibri"/>
                <a:cs typeface="Times New Roman"/>
              </a:rPr>
            </a:br>
            <a:r>
              <a:rPr lang="ru-RU" sz="5300" dirty="0">
                <a:ea typeface="Calibri"/>
                <a:cs typeface="Times New Roman"/>
              </a:rPr>
              <a:t>                                     Пух.</a:t>
            </a:r>
            <a:br>
              <a:rPr lang="ru-RU" sz="5300" dirty="0">
                <a:ea typeface="Calibri"/>
                <a:cs typeface="Times New Roman"/>
              </a:rPr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3600400" cy="27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83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______________________________________________________________________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> 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5300" dirty="0" smtClean="0">
                <a:ea typeface="Calibri"/>
                <a:cs typeface="Times New Roman"/>
              </a:rPr>
              <a:t>П</a:t>
            </a:r>
            <a:r>
              <a:rPr lang="ru-RU" sz="5300" b="1" dirty="0">
                <a:solidFill>
                  <a:srgbClr val="00B050"/>
                </a:solidFill>
                <a:ea typeface="Calibri"/>
                <a:cs typeface="Times New Roman"/>
              </a:rPr>
              <a:t>о</a:t>
            </a:r>
            <a:r>
              <a:rPr lang="ru-RU" sz="5300" dirty="0" smtClean="0">
                <a:ea typeface="Calibri"/>
                <a:cs typeface="Times New Roman"/>
              </a:rPr>
              <a:t>здравляю </a:t>
            </a:r>
            <a:r>
              <a:rPr lang="ru-RU" sz="5300" dirty="0">
                <a:ea typeface="Calibri"/>
                <a:cs typeface="Times New Roman"/>
              </a:rPr>
              <a:t>с Днём Рождения! </a:t>
            </a:r>
            <a:r>
              <a:rPr lang="ru-RU" sz="5300" dirty="0" smtClean="0">
                <a:ea typeface="Calibri"/>
                <a:cs typeface="Times New Roman"/>
              </a:rPr>
              <a:t>Ж</a:t>
            </a:r>
            <a:r>
              <a:rPr lang="ru-RU" sz="5300" b="1" dirty="0" smtClean="0">
                <a:solidFill>
                  <a:srgbClr val="00B050"/>
                </a:solidFill>
                <a:ea typeface="Calibri"/>
                <a:cs typeface="Times New Roman"/>
              </a:rPr>
              <a:t>е</a:t>
            </a:r>
            <a:r>
              <a:rPr lang="ru-RU" sz="5300" dirty="0" smtClean="0">
                <a:ea typeface="Calibri"/>
                <a:cs typeface="Times New Roman"/>
              </a:rPr>
              <a:t>лаю </a:t>
            </a:r>
            <a:r>
              <a:rPr lang="ru-RU" sz="5300" dirty="0">
                <a:ea typeface="Calibri"/>
                <a:cs typeface="Times New Roman"/>
              </a:rPr>
              <a:t>счастья в личной </a:t>
            </a:r>
            <a:r>
              <a:rPr lang="ru-RU" sz="5300" dirty="0" err="1" smtClean="0">
                <a:ea typeface="Calibri"/>
                <a:cs typeface="Times New Roman"/>
              </a:rPr>
              <a:t>ж</a:t>
            </a:r>
            <a:r>
              <a:rPr lang="ru-RU" sz="5300" b="1" dirty="0" err="1">
                <a:solidFill>
                  <a:srgbClr val="00B050"/>
                </a:solidFill>
                <a:ea typeface="Calibri"/>
                <a:cs typeface="Times New Roman"/>
              </a:rPr>
              <a:t>.</a:t>
            </a:r>
            <a:r>
              <a:rPr lang="ru-RU" sz="5300" dirty="0" err="1" smtClean="0">
                <a:ea typeface="Calibri"/>
                <a:cs typeface="Times New Roman"/>
              </a:rPr>
              <a:t>зни</a:t>
            </a:r>
            <a:r>
              <a:rPr lang="ru-RU" sz="5300" dirty="0">
                <a:ea typeface="Calibri"/>
                <a:cs typeface="Times New Roman"/>
              </a:rPr>
              <a:t>. </a:t>
            </a:r>
            <a:br>
              <a:rPr lang="ru-RU" sz="5300" dirty="0">
                <a:ea typeface="Calibri"/>
                <a:cs typeface="Times New Roman"/>
              </a:rPr>
            </a:br>
            <a:r>
              <a:rPr lang="ru-RU" sz="5300" dirty="0">
                <a:ea typeface="Calibri"/>
                <a:cs typeface="Times New Roman"/>
              </a:rPr>
              <a:t>                                     Пух.</a:t>
            </a:r>
            <a:br>
              <a:rPr lang="ru-RU" sz="5300" dirty="0">
                <a:ea typeface="Calibri"/>
                <a:cs typeface="Times New Roman"/>
              </a:rPr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3600400" cy="27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887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ru-RU" sz="1400" dirty="0">
                <a:ea typeface="Calibri"/>
                <a:cs typeface="Times New Roman"/>
              </a:rPr>
              <a:t>______________________________________________________________________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> 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5300" dirty="0" smtClean="0">
                <a:ea typeface="Calibri"/>
                <a:cs typeface="Times New Roman"/>
              </a:rPr>
              <a:t>П</a:t>
            </a:r>
            <a:r>
              <a:rPr lang="ru-RU" sz="5300" b="1" dirty="0">
                <a:solidFill>
                  <a:srgbClr val="00B050"/>
                </a:solidFill>
                <a:ea typeface="Calibri"/>
                <a:cs typeface="Times New Roman"/>
              </a:rPr>
              <a:t>о</a:t>
            </a:r>
            <a:r>
              <a:rPr lang="ru-RU" sz="5300" dirty="0" smtClean="0">
                <a:ea typeface="Calibri"/>
                <a:cs typeface="Times New Roman"/>
              </a:rPr>
              <a:t>здравляю </a:t>
            </a:r>
            <a:r>
              <a:rPr lang="ru-RU" sz="5300" dirty="0">
                <a:ea typeface="Calibri"/>
                <a:cs typeface="Times New Roman"/>
              </a:rPr>
              <a:t>с Днём Рождения! </a:t>
            </a:r>
            <a:r>
              <a:rPr lang="ru-RU" sz="5300" dirty="0" smtClean="0">
                <a:ea typeface="Calibri"/>
                <a:cs typeface="Times New Roman"/>
              </a:rPr>
              <a:t>Ж</a:t>
            </a:r>
            <a:r>
              <a:rPr lang="ru-RU" sz="5300" b="1" dirty="0" smtClean="0">
                <a:solidFill>
                  <a:srgbClr val="00B050"/>
                </a:solidFill>
                <a:ea typeface="Calibri"/>
                <a:cs typeface="Times New Roman"/>
              </a:rPr>
              <a:t>е</a:t>
            </a:r>
            <a:r>
              <a:rPr lang="ru-RU" sz="5300" dirty="0" smtClean="0">
                <a:ea typeface="Calibri"/>
                <a:cs typeface="Times New Roman"/>
              </a:rPr>
              <a:t>лаю </a:t>
            </a:r>
            <a:r>
              <a:rPr lang="ru-RU" sz="5300" dirty="0">
                <a:ea typeface="Calibri"/>
                <a:cs typeface="Times New Roman"/>
              </a:rPr>
              <a:t>счастья в личной </a:t>
            </a:r>
            <a:r>
              <a:rPr lang="ru-RU" sz="5300" dirty="0" smtClean="0">
                <a:ea typeface="Calibri"/>
                <a:cs typeface="Times New Roman"/>
              </a:rPr>
              <a:t>ж</a:t>
            </a:r>
            <a:r>
              <a:rPr lang="ru-RU" sz="5300" b="1" dirty="0" smtClean="0">
                <a:solidFill>
                  <a:srgbClr val="00B050"/>
                </a:solidFill>
                <a:ea typeface="Calibri"/>
                <a:cs typeface="Times New Roman"/>
              </a:rPr>
              <a:t>и</a:t>
            </a:r>
            <a:r>
              <a:rPr lang="ru-RU" sz="5300" dirty="0" smtClean="0">
                <a:ea typeface="Calibri"/>
                <a:cs typeface="Times New Roman"/>
              </a:rPr>
              <a:t>зни</a:t>
            </a:r>
            <a:r>
              <a:rPr lang="ru-RU" sz="5300" dirty="0">
                <a:ea typeface="Calibri"/>
                <a:cs typeface="Times New Roman"/>
              </a:rPr>
              <a:t>. </a:t>
            </a:r>
            <a:br>
              <a:rPr lang="ru-RU" sz="5300" dirty="0">
                <a:ea typeface="Calibri"/>
                <a:cs typeface="Times New Roman"/>
              </a:rPr>
            </a:br>
            <a:r>
              <a:rPr lang="ru-RU" sz="5300" dirty="0">
                <a:ea typeface="Calibri"/>
                <a:cs typeface="Times New Roman"/>
              </a:rPr>
              <a:t>                                     Пух.</a:t>
            </a:r>
            <a:br>
              <a:rPr lang="ru-RU" sz="5300" dirty="0">
                <a:ea typeface="Calibri"/>
                <a:cs typeface="Times New Roman"/>
              </a:rPr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3600400" cy="27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2547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5300" dirty="0" smtClean="0">
                <a:ea typeface="Calibri"/>
                <a:cs typeface="Times New Roman"/>
              </a:rPr>
              <a:t>Дорогой </a:t>
            </a:r>
            <a:r>
              <a:rPr lang="ru-RU" sz="5300" dirty="0" err="1" smtClean="0">
                <a:ea typeface="Calibri"/>
                <a:cs typeface="Times New Roman"/>
              </a:rPr>
              <a:t>Иа</a:t>
            </a:r>
            <a:r>
              <a:rPr lang="ru-RU" sz="5300" dirty="0" smtClean="0">
                <a:ea typeface="Calibri"/>
                <a:cs typeface="Times New Roman"/>
              </a:rPr>
              <a:t>!</a:t>
            </a: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1400" dirty="0">
                <a:ea typeface="Calibri"/>
                <a:cs typeface="Times New Roman"/>
              </a:rPr>
              <a:t> </a:t>
            </a:r>
            <a:br>
              <a:rPr lang="ru-RU" sz="1400" dirty="0">
                <a:ea typeface="Calibri"/>
                <a:cs typeface="Times New Roman"/>
              </a:rPr>
            </a:br>
            <a:r>
              <a:rPr lang="ru-RU" sz="5300" dirty="0" smtClean="0">
                <a:ea typeface="Calibri"/>
                <a:cs typeface="Times New Roman"/>
              </a:rPr>
              <a:t>П</a:t>
            </a:r>
            <a:r>
              <a:rPr lang="ru-RU" sz="5300" b="1" dirty="0">
                <a:solidFill>
                  <a:srgbClr val="00B050"/>
                </a:solidFill>
                <a:ea typeface="Calibri"/>
                <a:cs typeface="Times New Roman"/>
              </a:rPr>
              <a:t>о</a:t>
            </a:r>
            <a:r>
              <a:rPr lang="ru-RU" sz="5300" dirty="0" smtClean="0">
                <a:ea typeface="Calibri"/>
                <a:cs typeface="Times New Roman"/>
              </a:rPr>
              <a:t>здравляю </a:t>
            </a:r>
            <a:r>
              <a:rPr lang="ru-RU" sz="5300" dirty="0">
                <a:ea typeface="Calibri"/>
                <a:cs typeface="Times New Roman"/>
              </a:rPr>
              <a:t>с Днём Рождения! </a:t>
            </a:r>
            <a:r>
              <a:rPr lang="ru-RU" sz="5300" dirty="0" smtClean="0">
                <a:ea typeface="Calibri"/>
                <a:cs typeface="Times New Roman"/>
              </a:rPr>
              <a:t>Ж</a:t>
            </a:r>
            <a:r>
              <a:rPr lang="ru-RU" sz="5300" b="1" dirty="0" smtClean="0">
                <a:solidFill>
                  <a:srgbClr val="00B050"/>
                </a:solidFill>
                <a:ea typeface="Calibri"/>
                <a:cs typeface="Times New Roman"/>
              </a:rPr>
              <a:t>е</a:t>
            </a:r>
            <a:r>
              <a:rPr lang="ru-RU" sz="5300" dirty="0" smtClean="0">
                <a:ea typeface="Calibri"/>
                <a:cs typeface="Times New Roman"/>
              </a:rPr>
              <a:t>лаю </a:t>
            </a:r>
            <a:r>
              <a:rPr lang="ru-RU" sz="5300" dirty="0">
                <a:ea typeface="Calibri"/>
                <a:cs typeface="Times New Roman"/>
              </a:rPr>
              <a:t>счастья в личной </a:t>
            </a:r>
            <a:r>
              <a:rPr lang="ru-RU" sz="5300" dirty="0" smtClean="0">
                <a:ea typeface="Calibri"/>
                <a:cs typeface="Times New Roman"/>
              </a:rPr>
              <a:t>ж</a:t>
            </a:r>
            <a:r>
              <a:rPr lang="ru-RU" sz="5300" b="1" dirty="0" smtClean="0">
                <a:solidFill>
                  <a:srgbClr val="00B050"/>
                </a:solidFill>
                <a:ea typeface="Calibri"/>
                <a:cs typeface="Times New Roman"/>
              </a:rPr>
              <a:t>и</a:t>
            </a:r>
            <a:r>
              <a:rPr lang="ru-RU" sz="5300" dirty="0" smtClean="0">
                <a:ea typeface="Calibri"/>
                <a:cs typeface="Times New Roman"/>
              </a:rPr>
              <a:t>зни</a:t>
            </a:r>
            <a:r>
              <a:rPr lang="ru-RU" sz="5300" dirty="0">
                <a:ea typeface="Calibri"/>
                <a:cs typeface="Times New Roman"/>
              </a:rPr>
              <a:t>. </a:t>
            </a:r>
            <a:br>
              <a:rPr lang="ru-RU" sz="5300" dirty="0">
                <a:ea typeface="Calibri"/>
                <a:cs typeface="Times New Roman"/>
              </a:rPr>
            </a:br>
            <a:r>
              <a:rPr lang="ru-RU" sz="5300" dirty="0">
                <a:ea typeface="Calibri"/>
                <a:cs typeface="Times New Roman"/>
              </a:rPr>
              <a:t>                                     Пух.</a:t>
            </a:r>
            <a:br>
              <a:rPr lang="ru-RU" sz="5300" dirty="0">
                <a:ea typeface="Calibri"/>
                <a:cs typeface="Times New Roman"/>
              </a:rPr>
            </a:br>
            <a:endParaRPr lang="ru-RU" sz="53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45024"/>
            <a:ext cx="3600400" cy="27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707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642" y="1700808"/>
            <a:ext cx="2843358" cy="488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1.</a:t>
            </a:r>
            <a:r>
              <a:rPr lang="ru-RU" sz="4000" u="sng" dirty="0"/>
              <a:t>Обращение</a:t>
            </a:r>
            <a:r>
              <a:rPr lang="ru-RU" sz="4000" i="1" u="sng" dirty="0"/>
              <a:t>.  </a:t>
            </a:r>
            <a:r>
              <a:rPr lang="ru-RU" sz="4000" i="1" dirty="0" smtClean="0"/>
              <a:t>Дорогой</a:t>
            </a:r>
            <a:r>
              <a:rPr lang="ru-RU" sz="4000" dirty="0" smtClean="0"/>
              <a:t>______________!</a:t>
            </a:r>
            <a:endParaRPr lang="ru-RU" sz="4000" dirty="0"/>
          </a:p>
          <a:p>
            <a:pPr marL="0" indent="0">
              <a:buNone/>
            </a:pPr>
            <a:r>
              <a:rPr lang="ru-RU" sz="4000" u="sng" dirty="0"/>
              <a:t>2.Поздравление. </a:t>
            </a:r>
            <a:endParaRPr lang="ru-RU" sz="4000" u="sng" dirty="0" smtClean="0"/>
          </a:p>
          <a:p>
            <a:pPr marL="0" indent="0">
              <a:buNone/>
            </a:pPr>
            <a:r>
              <a:rPr lang="ru-RU" sz="4000" i="1" dirty="0" smtClean="0"/>
              <a:t>Поздравляю </a:t>
            </a:r>
            <a:r>
              <a:rPr lang="ru-RU" sz="4000" i="1" dirty="0"/>
              <a:t>тебя</a:t>
            </a:r>
            <a:r>
              <a:rPr lang="ru-RU" sz="4000" i="1" dirty="0" smtClean="0"/>
              <a:t>____________.</a:t>
            </a:r>
            <a:endParaRPr lang="ru-RU" sz="4000" dirty="0"/>
          </a:p>
          <a:p>
            <a:pPr marL="0" indent="0">
              <a:buNone/>
            </a:pPr>
            <a:r>
              <a:rPr lang="ru-RU" sz="4000" u="sng" dirty="0"/>
              <a:t>3.Пожелание. </a:t>
            </a:r>
            <a:endParaRPr lang="ru-RU" sz="4000" u="sng" dirty="0" smtClean="0"/>
          </a:p>
          <a:p>
            <a:pPr marL="0" indent="0">
              <a:buNone/>
            </a:pPr>
            <a:r>
              <a:rPr lang="ru-RU" sz="4000" i="1" dirty="0" smtClean="0"/>
              <a:t>Желаю </a:t>
            </a:r>
            <a:r>
              <a:rPr lang="ru-RU" sz="4000" i="1" dirty="0"/>
              <a:t>тебе</a:t>
            </a:r>
            <a:r>
              <a:rPr lang="ru-RU" sz="4000" dirty="0" smtClean="0"/>
              <a:t>__________________.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4</a:t>
            </a:r>
            <a:r>
              <a:rPr lang="ru-RU" sz="4000" u="sng" dirty="0" smtClean="0"/>
              <a:t>.Подпись</a:t>
            </a:r>
            <a:r>
              <a:rPr lang="ru-RU" sz="4000" dirty="0" smtClean="0"/>
              <a:t>._______________.</a:t>
            </a:r>
            <a:endParaRPr lang="ru-RU" sz="40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107994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642" y="1700808"/>
            <a:ext cx="2843358" cy="4888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1.</a:t>
            </a:r>
            <a:r>
              <a:rPr lang="ru-RU" sz="4000" u="sng" dirty="0"/>
              <a:t>Обращение</a:t>
            </a:r>
            <a:r>
              <a:rPr lang="ru-RU" sz="4000" i="1" u="sng" dirty="0"/>
              <a:t>.  </a:t>
            </a:r>
            <a:endParaRPr lang="ru-RU" sz="4000" i="1" u="sng" dirty="0" smtClean="0"/>
          </a:p>
          <a:p>
            <a:pPr marL="0" indent="0">
              <a:buNone/>
            </a:pPr>
            <a:r>
              <a:rPr lang="ru-RU" sz="4000" i="1" dirty="0" smtClean="0"/>
              <a:t>Дорогой</a:t>
            </a:r>
            <a:r>
              <a:rPr lang="ru-RU" sz="4000" dirty="0" smtClean="0"/>
              <a:t> дру</a:t>
            </a:r>
            <a:r>
              <a:rPr lang="ru-RU" sz="4000" b="1" dirty="0" smtClean="0">
                <a:solidFill>
                  <a:srgbClr val="9EEF31"/>
                </a:solidFill>
              </a:rPr>
              <a:t>г</a:t>
            </a:r>
            <a:r>
              <a:rPr lang="ru-RU" sz="4000" dirty="0" smtClean="0"/>
              <a:t>!</a:t>
            </a:r>
            <a:endParaRPr lang="ru-RU" sz="4000" dirty="0"/>
          </a:p>
          <a:p>
            <a:pPr marL="0" indent="0">
              <a:buNone/>
            </a:pPr>
            <a:r>
              <a:rPr lang="ru-RU" sz="4000" u="sng" dirty="0"/>
              <a:t>2.Поздравление. </a:t>
            </a:r>
            <a:endParaRPr lang="ru-RU" sz="4000" u="sng" dirty="0" smtClean="0"/>
          </a:p>
          <a:p>
            <a:pPr marL="0" indent="0">
              <a:buNone/>
            </a:pPr>
            <a:r>
              <a:rPr lang="ru-RU" sz="4000" i="1" dirty="0" smtClean="0"/>
              <a:t>Поздравляю </a:t>
            </a:r>
            <a:r>
              <a:rPr lang="ru-RU" sz="4000" i="1" dirty="0"/>
              <a:t>тебя</a:t>
            </a:r>
            <a:r>
              <a:rPr lang="ru-RU" sz="4000" i="1" dirty="0" smtClean="0"/>
              <a:t>____________.</a:t>
            </a:r>
            <a:endParaRPr lang="ru-RU" sz="4000" dirty="0"/>
          </a:p>
          <a:p>
            <a:pPr marL="0" indent="0">
              <a:buNone/>
            </a:pPr>
            <a:r>
              <a:rPr lang="ru-RU" sz="4000" u="sng" dirty="0"/>
              <a:t>3.Пожелание. </a:t>
            </a:r>
            <a:endParaRPr lang="ru-RU" sz="4000" u="sng" dirty="0" smtClean="0"/>
          </a:p>
          <a:p>
            <a:pPr marL="0" indent="0">
              <a:buNone/>
            </a:pPr>
            <a:r>
              <a:rPr lang="ru-RU" sz="4000" i="1" dirty="0" smtClean="0"/>
              <a:t>Желаю </a:t>
            </a:r>
            <a:r>
              <a:rPr lang="ru-RU" sz="4000" i="1" dirty="0"/>
              <a:t>тебе</a:t>
            </a:r>
            <a:r>
              <a:rPr lang="ru-RU" sz="4000" dirty="0" smtClean="0"/>
              <a:t>__________________.</a:t>
            </a: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4</a:t>
            </a:r>
            <a:r>
              <a:rPr lang="ru-RU" sz="4000" u="sng" dirty="0" smtClean="0"/>
              <a:t>.Подпись</a:t>
            </a:r>
            <a:r>
              <a:rPr lang="ru-RU" sz="4000" dirty="0" smtClean="0"/>
              <a:t>._______________.</a:t>
            </a:r>
            <a:endParaRPr lang="ru-RU" sz="40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150916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126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______________________________________________________________________   П.здравляю с Днём Рождения! Ж.лаю счастья в личной ж.зни.                                       Пух. </vt:lpstr>
      <vt:lpstr>______________________________________________________________________   Поздравляю с Днём Рождения! Ж.лаю счастья в личной ж.зни.                                       Пух. </vt:lpstr>
      <vt:lpstr>______________________________________________________________________   Поздравляю с Днём Рождения! Желаю счастья в личной ж.зни.                                       Пух. </vt:lpstr>
      <vt:lpstr>______________________________________________________________________   Поздравляю с Днём Рождения! Желаю счастья в личной жизни.                                       Пух. </vt:lpstr>
      <vt:lpstr>Дорогой Иа!   Поздравляю с Днём Рождения! Желаю счастья в личной жизни.                                       Пух.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______________________________________________________________________   П.здравляю с Днём Рождения! Ж.лаю счастья в личной ж.зни.                                       Пух. </dc:title>
  <cp:lastModifiedBy>Admin</cp:lastModifiedBy>
  <cp:revision>6</cp:revision>
  <dcterms:modified xsi:type="dcterms:W3CDTF">2014-05-22T20:11:33Z</dcterms:modified>
</cp:coreProperties>
</file>