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7" r:id="rId2"/>
    <p:sldId id="262" r:id="rId3"/>
    <p:sldId id="263" r:id="rId4"/>
    <p:sldId id="267" r:id="rId5"/>
    <p:sldId id="268" r:id="rId6"/>
    <p:sldId id="271" r:id="rId7"/>
    <p:sldId id="272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274" y="-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CBA8D-B0E5-4087-8F71-EBE8D6D44519}" type="datetimeFigureOut">
              <a:rPr lang="ru-RU" smtClean="0"/>
              <a:pPr/>
              <a:t>06.04.2012</a:t>
            </a:fld>
            <a:endParaRPr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07C463AD-E4E0-41E7-9642-ABA9FAC6550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Tm="6000">
    <p:wedg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CBA8D-B0E5-4087-8F71-EBE8D6D44519}" type="datetimeFigureOut">
              <a:rPr lang="ru-RU" smtClean="0"/>
              <a:pPr/>
              <a:t>06.04.2012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463AD-E4E0-41E7-9642-ABA9FAC6550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Tm="6000">
    <p:wedg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CBA8D-B0E5-4087-8F71-EBE8D6D44519}" type="datetimeFigureOut">
              <a:rPr lang="ru-RU" smtClean="0"/>
              <a:pPr/>
              <a:t>06.04.2012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463AD-E4E0-41E7-9642-ABA9FAC6550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Tm="6000">
    <p:wedg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CBA8D-B0E5-4087-8F71-EBE8D6D44519}" type="datetimeFigureOut">
              <a:rPr lang="ru-RU" smtClean="0"/>
              <a:pPr/>
              <a:t>06.04.2012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07C463AD-E4E0-41E7-9642-ABA9FAC6550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Tm="6000">
    <p:wedg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CBA8D-B0E5-4087-8F71-EBE8D6D44519}" type="datetimeFigureOut">
              <a:rPr lang="ru-RU" smtClean="0"/>
              <a:pPr/>
              <a:t>06.04.2012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463AD-E4E0-41E7-9642-ABA9FAC6550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advTm="6000">
    <p:wedg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CBA8D-B0E5-4087-8F71-EBE8D6D44519}" type="datetimeFigureOut">
              <a:rPr lang="ru-RU" smtClean="0"/>
              <a:pPr/>
              <a:t>06.04.2012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463AD-E4E0-41E7-9642-ABA9FAC6550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Tm="6000">
    <p:wedg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CBA8D-B0E5-4087-8F71-EBE8D6D44519}" type="datetimeFigureOut">
              <a:rPr lang="ru-RU" smtClean="0"/>
              <a:pPr/>
              <a:t>06.04.2012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07C463AD-E4E0-41E7-9642-ABA9FAC6550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  <p:transition advTm="6000">
    <p:wedg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CBA8D-B0E5-4087-8F71-EBE8D6D44519}" type="datetimeFigureOut">
              <a:rPr lang="ru-RU" smtClean="0"/>
              <a:pPr/>
              <a:t>06.04.2012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463AD-E4E0-41E7-9642-ABA9FAC6550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Tm="6000">
    <p:wedg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CBA8D-B0E5-4087-8F71-EBE8D6D44519}" type="datetimeFigureOut">
              <a:rPr lang="ru-RU" smtClean="0"/>
              <a:pPr/>
              <a:t>06.04.2012</a:t>
            </a:fld>
            <a:endParaRPr lang="ru-RU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463AD-E4E0-41E7-9642-ABA9FAC6550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Tm="6000">
    <p:wedg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CBA8D-B0E5-4087-8F71-EBE8D6D44519}" type="datetimeFigureOut">
              <a:rPr lang="ru-RU" smtClean="0"/>
              <a:pPr/>
              <a:t>06.04.2012</a:t>
            </a:fld>
            <a:endParaRPr lang="ru-RU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463AD-E4E0-41E7-9642-ABA9FAC6550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Tm="6000">
    <p:wedg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CBA8D-B0E5-4087-8F71-EBE8D6D44519}" type="datetimeFigureOut">
              <a:rPr lang="ru-RU" smtClean="0"/>
              <a:pPr/>
              <a:t>06.04.2012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463AD-E4E0-41E7-9642-ABA9FAC6550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  <p:transition advTm="6000">
    <p:wedg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117CBA8D-B0E5-4087-8F71-EBE8D6D44519}" type="datetimeFigureOut">
              <a:rPr lang="ru-RU" smtClean="0"/>
              <a:pPr/>
              <a:t>06.04.2012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07C463AD-E4E0-41E7-9642-ABA9FAC6550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ransition advTm="6000">
    <p:wedge/>
  </p:transition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&#1040;&#1076;&#1084;&#1080;&#1085;\Desktop\&#1047;&#1074;&#1105;&#1079;&#1076;&#1072;&#1084;%20&#1085;&#1072;&#1074;&#1089;&#1090;&#1088;&#1077;&#1095;&#1091;\Spejs%20-%201977%20god%20..mp3" TargetMode="External"/><Relationship Id="rId5" Type="http://schemas.openxmlformats.org/officeDocument/2006/relationships/image" Target="../media/image5.png"/><Relationship Id="rId4" Type="http://schemas.openxmlformats.org/officeDocument/2006/relationships/image" Target="../media/image4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1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i="1" dirty="0" smtClean="0">
                <a:solidFill>
                  <a:schemeClr val="accent4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Юрий Гагарин</a:t>
            </a:r>
            <a:endParaRPr lang="ru-RU" i="1" dirty="0">
              <a:solidFill>
                <a:schemeClr val="accent4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785786" y="1571612"/>
            <a:ext cx="3200822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071934" y="1857364"/>
            <a:ext cx="4762500" cy="4295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" name="Spejs - 1977 god .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5"/>
          <a:stretch>
            <a:fillRect/>
          </a:stretch>
        </p:blipFill>
        <p:spPr>
          <a:xfrm>
            <a:off x="8715404" y="428604"/>
            <a:ext cx="304800" cy="304800"/>
          </a:xfrm>
          <a:prstGeom prst="rect">
            <a:avLst/>
          </a:prstGeom>
        </p:spPr>
      </p:pic>
    </p:spTree>
  </p:cSld>
  <p:clrMapOvr>
    <a:masterClrMapping/>
  </p:clrMapOvr>
  <p:transition advTm="7000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6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20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4" dur="3000" fill="hold"/>
                                        <p:tgtEl>
                                          <p:spTgt spid="1026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8" dur="3000" fill="hold"/>
                                        <p:tgtEl>
                                          <p:spTgt spid="1027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3000"/>
                            </p:stCondLst>
                            <p:childTnLst>
                              <p:par>
                                <p:cTn id="30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31" dur="1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numSld="999">
                <p:cTn id="32" repeatCount="indefinite" fill="hold" display="0">
                  <p:stCondLst>
                    <p:cond delay="indefinite"/>
                  </p:stCondLst>
                  <p:endCondLst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00100" y="0"/>
            <a:ext cx="4762500" cy="640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286248" y="3562350"/>
            <a:ext cx="4762500" cy="3295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 advTm="6000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1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1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614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6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857356" y="214290"/>
            <a:ext cx="4762500" cy="6315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 advTm="6000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1000"/>
                                        <p:tgtEl>
                                          <p:spTgt spid="7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85786" y="571480"/>
            <a:ext cx="2928958" cy="37862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1267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429124" y="285728"/>
            <a:ext cx="4000528" cy="27860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1268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286248" y="3214686"/>
            <a:ext cx="2643206" cy="33575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 advTm="6000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12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2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12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12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12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12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12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12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12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12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12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12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7158" y="142852"/>
            <a:ext cx="4962525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292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286248" y="2857496"/>
            <a:ext cx="4286280" cy="32385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293" name="Picture 5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929322" y="285728"/>
            <a:ext cx="1828800" cy="2505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294" name="Picture 6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000100" y="4286256"/>
            <a:ext cx="1847850" cy="2476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 advTm="6000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22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2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22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229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229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22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22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22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22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8" dur="500"/>
                                        <p:tgtEl>
                                          <p:spTgt spid="122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14546" y="642918"/>
            <a:ext cx="4429156" cy="50720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 advTm="6000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3000" fill="hold"/>
                                        <p:tgtEl>
                                          <p:spTgt spid="153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3000" fill="hold"/>
                                        <p:tgtEl>
                                          <p:spTgt spid="153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3000"/>
                                        <p:tgtEl>
                                          <p:spTgt spid="153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3" dur="5000" fill="hold"/>
                                        <p:tgtEl>
                                          <p:spTgt spid="1536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" dur="5000"/>
                                        <p:tgtEl>
                                          <p:spTgt spid="1536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15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57158" y="428604"/>
            <a:ext cx="8786842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 smtClean="0"/>
          </a:p>
          <a:p>
            <a:endParaRPr lang="ru-RU" dirty="0" smtClean="0"/>
          </a:p>
          <a:p>
            <a:r>
              <a:rPr lang="ru-RU" smtClean="0"/>
              <a:t>Интернет-ресурсы:</a:t>
            </a:r>
          </a:p>
          <a:p>
            <a:endParaRPr lang="ru-RU" smtClean="0"/>
          </a:p>
          <a:p>
            <a:r>
              <a:rPr lang="en-US" dirty="0" smtClean="0"/>
              <a:t>http</a:t>
            </a:r>
            <a:r>
              <a:rPr lang="en-US" dirty="0" smtClean="0"/>
              <a:t>://www.google.ru/search?q=%D0%B3%D0%B0%D0%B3%D0%B0%D1%80%D0%B8%D0%BD-%D1%84%D0%BE%D1%82%D0%BE&amp;hl=ru&amp;newwindow=1&amp;client=firefox&amp;hs=vEu&amp;rls=ru.yandex:ru:official&amp;prmd=imvns&amp;tbm=isch&amp;tbo=u&amp;source=univ&amp;sa=X&amp;ei=fP19T6mzA82XOuz_jPYN&amp;ved=0CCUQsAQ&amp;biw=1280&amp;bih=864</a:t>
            </a:r>
            <a:endParaRPr lang="ru-RU" dirty="0"/>
          </a:p>
        </p:txBody>
      </p:sp>
    </p:spTree>
  </p:cSld>
  <p:clrMapOvr>
    <a:masterClrMapping/>
  </p:clrMapOvr>
  <p:transition advTm="6000">
    <p:wedge/>
  </p:transition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89</TotalTime>
  <Words>11</Words>
  <Application>Microsoft Office PowerPoint</Application>
  <PresentationFormat>Экран (4:3)</PresentationFormat>
  <Paragraphs>6</Paragraphs>
  <Slides>7</Slides>
  <Notes>0</Notes>
  <HiddenSlides>0</HiddenSlides>
  <MMClips>1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Трек</vt:lpstr>
      <vt:lpstr>Юрий Гагарин</vt:lpstr>
      <vt:lpstr>Слайд 2</vt:lpstr>
      <vt:lpstr>Слайд 3</vt:lpstr>
      <vt:lpstr>Слайд 4</vt:lpstr>
      <vt:lpstr>Слайд 5</vt:lpstr>
      <vt:lpstr>Слайд 6</vt:lpstr>
      <vt:lpstr>Слайд 7</vt:lpstr>
    </vt:vector>
  </TitlesOfParts>
  <Company>2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1</dc:creator>
  <cp:lastModifiedBy>Админ</cp:lastModifiedBy>
  <cp:revision>16</cp:revision>
  <dcterms:created xsi:type="dcterms:W3CDTF">2011-01-29T13:12:33Z</dcterms:created>
  <dcterms:modified xsi:type="dcterms:W3CDTF">2012-04-05T21:16:10Z</dcterms:modified>
</cp:coreProperties>
</file>