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2" r:id="rId11"/>
    <p:sldId id="264" r:id="rId12"/>
    <p:sldId id="266" r:id="rId13"/>
    <p:sldId id="273" r:id="rId14"/>
    <p:sldId id="278" r:id="rId15"/>
    <p:sldId id="265" r:id="rId16"/>
    <p:sldId id="279" r:id="rId17"/>
    <p:sldId id="267" r:id="rId18"/>
    <p:sldId id="268" r:id="rId19"/>
    <p:sldId id="269" r:id="rId20"/>
    <p:sldId id="280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8097-E663-4474-8850-D0003C9AF617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55ED-6D47-4801-9CCE-3F50ED91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102;&#1088;&#1080;&#1081;%20&#1075;&#1072;&#1075;&#1072;&#1088;&#1080;&#1085;\&#1079;&#1074;&#1105;&#1079;&#1076;&#1072;&#1084;%20&#1085;&#1072;&#1074;&#1089;&#1090;&#1088;&#1077;&#1095;&#1091;\spejs%20-%20probuzhdeni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6;&#1072;&#1073;&#1086;&#1095;&#1080;&#1081;%20&#1089;&#1090;&#1086;&#1083;\&#1102;&#1088;&#1080;&#1081;%20&#1075;&#1072;&#1075;&#1072;&#1088;&#1080;&#1085;\&#1079;&#1074;&#1105;&#1079;&#1076;&#1072;&#1084;%20&#1085;&#1072;&#1074;&#1089;&#1090;&#1088;&#1077;&#1095;&#1091;\Nick%20WILD%20-%20Neznajka%20na%20lune.mp3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102;&#1088;&#1080;&#1081;%20&#1075;&#1072;&#1075;&#1072;&#1088;&#1080;&#1085;\&#1079;&#1074;&#1105;&#1079;&#1076;&#1072;&#1084;%20&#1085;&#1072;&#1074;&#1089;&#1090;&#1088;&#1077;&#1095;&#1091;\morse.mp3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6;&#1072;&#1073;&#1086;&#1095;&#1080;&#1081;%20&#1089;&#1090;&#1086;&#1083;\&#1088;&#1086;&#1084;&#1072;&#1085;\KVN%20-%20Kapitany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102;&#1088;&#1080;&#1081;%20&#1075;&#1072;&#1075;&#1072;&#1088;&#1080;&#1085;\&#1079;&#1074;&#1105;&#1079;&#1076;&#1072;&#1084;%20&#1085;&#1072;&#1074;&#1089;&#1090;&#1088;&#1077;&#1095;&#1091;\engine_2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143248"/>
            <a:ext cx="277178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5743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571480"/>
            <a:ext cx="7858180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1538" y="57148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      Звёздам навстречу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spejs - probuzhd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Первая собака в космосе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41291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7146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15304" cy="41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4282" y="142852"/>
            <a:ext cx="8143932" cy="1071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Встречайте гостей!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" name="Nick WILD - Neznajka na l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785794"/>
            <a:ext cx="304800" cy="3048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6072230" cy="38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07249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      Незнайка и пончик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m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929454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Назови планету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6400" y="2561463"/>
          <a:ext cx="5791200" cy="3785616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5791200" cy="4416552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214842" cy="32861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tx2">
                    <a:lumMod val="50000"/>
                  </a:schemeClr>
                </a:solidFill>
              </a:rPr>
              <a:t>Конкурс капитанов</a:t>
            </a:r>
            <a:endParaRPr lang="ru-RU" sz="6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KVN - Kapita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29600" cy="14398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Звёздам навстречу</a:t>
            </a:r>
            <a:endParaRPr lang="ru-RU" sz="6000" dirty="0"/>
          </a:p>
        </p:txBody>
      </p:sp>
      <p:sp>
        <p:nvSpPr>
          <p:cNvPr id="4" name="6-конечная звезда 3"/>
          <p:cNvSpPr/>
          <p:nvPr/>
        </p:nvSpPr>
        <p:spPr>
          <a:xfrm rot="1539312">
            <a:off x="285720" y="3357562"/>
            <a:ext cx="3214710" cy="3143272"/>
          </a:xfrm>
          <a:prstGeom prst="star6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21298755">
            <a:off x="4467149" y="3751156"/>
            <a:ext cx="4214842" cy="2686325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3144374">
            <a:off x="5911451" y="1631681"/>
            <a:ext cx="2714644" cy="2643206"/>
          </a:xfrm>
          <a:prstGeom prst="star4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786050" y="1857364"/>
            <a:ext cx="2928958" cy="2571768"/>
          </a:xfrm>
          <a:prstGeom prst="star6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57158" y="1714488"/>
            <a:ext cx="2143140" cy="1857388"/>
          </a:xfrm>
          <a:prstGeom prst="star4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541975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9552" cy="10001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Блиц - турнир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785786" y="0"/>
            <a:ext cx="7929618" cy="6500858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5984" y="2000240"/>
            <a:ext cx="457203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Подведение итогов</a:t>
            </a:r>
            <a:endParaRPr lang="ru-RU" sz="5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50046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3786190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Братья Монгольфье</a:t>
            </a:r>
            <a:endParaRPr lang="ru-RU" sz="4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358114" cy="54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195916" cy="33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5429288" cy="35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395942" cy="3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71876"/>
            <a:ext cx="5048267" cy="28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engine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7239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31934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2357454" cy="43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964909" y="1535893"/>
            <a:ext cx="48577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3577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8577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5008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91</Words>
  <Application>Microsoft Office PowerPoint</Application>
  <PresentationFormat>Экран (4:3)</PresentationFormat>
  <Paragraphs>90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Звёздам навстречу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Первая собака в космосе</vt:lpstr>
      <vt:lpstr>Слайд 11</vt:lpstr>
      <vt:lpstr>Слайд 12</vt:lpstr>
      <vt:lpstr>Встречайте гостей!</vt:lpstr>
      <vt:lpstr>Слайд 14</vt:lpstr>
      <vt:lpstr>Слайд 15</vt:lpstr>
      <vt:lpstr>Слайд 16</vt:lpstr>
      <vt:lpstr>Назови планету</vt:lpstr>
      <vt:lpstr>Слайд 18</vt:lpstr>
      <vt:lpstr>Конкурс капитанов</vt:lpstr>
      <vt:lpstr>Слайд 20</vt:lpstr>
      <vt:lpstr>Блиц - турнир</vt:lpstr>
      <vt:lpstr>Слайд 22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Звёздам навстречу</dc:title>
  <dc:creator>1</dc:creator>
  <cp:lastModifiedBy>1</cp:lastModifiedBy>
  <cp:revision>31</cp:revision>
  <dcterms:created xsi:type="dcterms:W3CDTF">2011-03-25T19:20:01Z</dcterms:created>
  <dcterms:modified xsi:type="dcterms:W3CDTF">2011-04-04T17:39:42Z</dcterms:modified>
</cp:coreProperties>
</file>