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0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13.10.2013</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13.10.2013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13.10.2013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13.10.2013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13.10.2013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13.10.2013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13.10.2013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13.10.2013</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000" b="1" i="1" dirty="0" smtClean="0"/>
              <a:t>Тире между подлежащим и сказуемым  </a:t>
            </a:r>
            <a:r>
              <a:rPr lang="ru-RU" sz="3600" b="1" i="1" dirty="0" smtClean="0"/>
              <a:t>(11 класс)</a:t>
            </a:r>
            <a:endParaRPr lang="ru-RU" sz="4000" b="1" i="1" dirty="0"/>
          </a:p>
        </p:txBody>
      </p:sp>
      <p:sp>
        <p:nvSpPr>
          <p:cNvPr id="3" name="Содержимое 2"/>
          <p:cNvSpPr>
            <a:spLocks noGrp="1"/>
          </p:cNvSpPr>
          <p:nvPr>
            <p:ph idx="1"/>
          </p:nvPr>
        </p:nvSpPr>
        <p:spPr>
          <a:xfrm>
            <a:off x="1115616" y="1628800"/>
            <a:ext cx="7427168" cy="4972072"/>
          </a:xfrm>
        </p:spPr>
        <p:txBody>
          <a:bodyPr>
            <a:normAutofit fontScale="92500" lnSpcReduction="20000"/>
          </a:bodyPr>
          <a:lstStyle/>
          <a:p>
            <a:pPr marL="0" indent="357188" algn="ctr">
              <a:buNone/>
            </a:pPr>
            <a:r>
              <a:rPr lang="ru-RU" b="1" dirty="0" smtClean="0">
                <a:solidFill>
                  <a:srgbClr val="FF0000"/>
                </a:solidFill>
              </a:rPr>
              <a:t>Тире ставится</a:t>
            </a:r>
            <a:endParaRPr lang="ru-RU" dirty="0" smtClean="0">
              <a:solidFill>
                <a:srgbClr val="FF0000"/>
              </a:solidFill>
            </a:endParaRPr>
          </a:p>
          <a:p>
            <a:pPr marL="0" indent="357188">
              <a:buAutoNum type="arabicPeriod"/>
            </a:pPr>
            <a:r>
              <a:rPr lang="ru-RU" sz="3500" b="1" dirty="0" smtClean="0"/>
              <a:t>сущ. - </a:t>
            </a:r>
            <a:r>
              <a:rPr lang="ru-RU" sz="3500" b="1" dirty="0" err="1" smtClean="0"/>
              <a:t>сущ</a:t>
            </a:r>
            <a:r>
              <a:rPr lang="ru-RU" sz="3500" b="1" dirty="0" smtClean="0"/>
              <a:t>-     </a:t>
            </a:r>
            <a:r>
              <a:rPr lang="ru-RU" sz="3500" dirty="0" smtClean="0"/>
              <a:t>Мой папа - инженер.</a:t>
            </a:r>
          </a:p>
          <a:p>
            <a:pPr marL="0" indent="357188">
              <a:buAutoNum type="arabicPeriod"/>
            </a:pPr>
            <a:r>
              <a:rPr lang="ru-RU" sz="3500" b="1" dirty="0" err="1" smtClean="0"/>
              <a:t>числ</a:t>
            </a:r>
            <a:r>
              <a:rPr lang="ru-RU" sz="3500" b="1" dirty="0" smtClean="0"/>
              <a:t>. -</a:t>
            </a:r>
            <a:r>
              <a:rPr lang="ru-RU" sz="3500" b="1" dirty="0" err="1" smtClean="0"/>
              <a:t>числ</a:t>
            </a:r>
            <a:r>
              <a:rPr lang="ru-RU" sz="3500" b="1" dirty="0" smtClean="0"/>
              <a:t>.     </a:t>
            </a:r>
            <a:r>
              <a:rPr lang="ru-RU" sz="3500" dirty="0" smtClean="0"/>
              <a:t>Пятью два - десять.</a:t>
            </a:r>
          </a:p>
          <a:p>
            <a:pPr>
              <a:buNone/>
            </a:pPr>
            <a:r>
              <a:rPr lang="ru-RU" sz="3500" b="1" dirty="0" smtClean="0"/>
              <a:t>3. </a:t>
            </a:r>
            <a:r>
              <a:rPr lang="ru-RU" sz="3500" b="1" dirty="0" err="1" smtClean="0"/>
              <a:t>инф</a:t>
            </a:r>
            <a:r>
              <a:rPr lang="ru-RU" sz="3500" b="1" dirty="0" smtClean="0"/>
              <a:t>. -</a:t>
            </a:r>
            <a:r>
              <a:rPr lang="ru-RU" sz="3500" b="1" dirty="0" err="1" smtClean="0"/>
              <a:t>инф</a:t>
            </a:r>
            <a:r>
              <a:rPr lang="ru-RU" sz="3500" b="1" dirty="0" smtClean="0"/>
              <a:t>.     </a:t>
            </a:r>
            <a:r>
              <a:rPr lang="ru-RU" sz="3500" dirty="0" smtClean="0"/>
              <a:t>Жить - Родине служить.</a:t>
            </a:r>
          </a:p>
          <a:p>
            <a:pPr>
              <a:buNone/>
            </a:pPr>
            <a:r>
              <a:rPr lang="ru-RU" sz="3500" b="1" dirty="0" smtClean="0"/>
              <a:t>4. сущ. -</a:t>
            </a:r>
            <a:r>
              <a:rPr lang="ru-RU" sz="3500" b="1" dirty="0" err="1" smtClean="0"/>
              <a:t>инф</a:t>
            </a:r>
            <a:r>
              <a:rPr lang="ru-RU" sz="3500" b="1" dirty="0" smtClean="0"/>
              <a:t>. </a:t>
            </a:r>
            <a:r>
              <a:rPr lang="ru-RU" sz="3500" dirty="0" smtClean="0"/>
              <a:t>Моя мечта - летать.</a:t>
            </a:r>
          </a:p>
          <a:p>
            <a:pPr>
              <a:buNone/>
            </a:pPr>
            <a:r>
              <a:rPr lang="ru-RU" sz="3500" b="1" dirty="0" smtClean="0"/>
              <a:t>5. сущ. - </a:t>
            </a:r>
            <a:r>
              <a:rPr lang="ru-RU" sz="3500" b="1" dirty="0" err="1" smtClean="0"/>
              <a:t>числ</a:t>
            </a:r>
            <a:r>
              <a:rPr lang="ru-RU" sz="3500" b="1" dirty="0" smtClean="0"/>
              <a:t>.  </a:t>
            </a:r>
            <a:r>
              <a:rPr lang="ru-RU" sz="3500" dirty="0" smtClean="0"/>
              <a:t>Сумма - семьдесят два.</a:t>
            </a:r>
          </a:p>
          <a:p>
            <a:pPr>
              <a:buNone/>
            </a:pPr>
            <a:r>
              <a:rPr lang="ru-RU" sz="3500" b="1" dirty="0" smtClean="0"/>
              <a:t>6. </a:t>
            </a:r>
            <a:r>
              <a:rPr lang="ru-RU" sz="3500" b="1" dirty="0" err="1" smtClean="0"/>
              <a:t>инф</a:t>
            </a:r>
            <a:r>
              <a:rPr lang="ru-RU" sz="3500" b="1" dirty="0" smtClean="0"/>
              <a:t>. - сущ. </a:t>
            </a:r>
            <a:r>
              <a:rPr lang="ru-RU" sz="3500" dirty="0" smtClean="0"/>
              <a:t>Учиться - наша задача.</a:t>
            </a:r>
          </a:p>
          <a:p>
            <a:pPr>
              <a:buNone/>
            </a:pPr>
            <a:r>
              <a:rPr lang="ru-RU" sz="3500" b="1" dirty="0" smtClean="0"/>
              <a:t>7.</a:t>
            </a:r>
            <a:r>
              <a:rPr lang="ru-RU" sz="3500" dirty="0" smtClean="0"/>
              <a:t> Перед стоит </a:t>
            </a:r>
            <a:r>
              <a:rPr lang="ru-RU" sz="3500" i="1" dirty="0" smtClean="0"/>
              <a:t>указательная частица</a:t>
            </a:r>
            <a:endParaRPr lang="ru-RU" sz="3500" dirty="0" smtClean="0"/>
          </a:p>
          <a:p>
            <a:pPr>
              <a:buNone/>
            </a:pPr>
            <a:r>
              <a:rPr lang="ru-RU" sz="3500" b="1" i="1" dirty="0" smtClean="0"/>
              <a:t>это </a:t>
            </a:r>
            <a:r>
              <a:rPr lang="ru-RU" sz="3500" dirty="0" smtClean="0"/>
              <a:t>или </a:t>
            </a:r>
            <a:r>
              <a:rPr lang="ru-RU" sz="3500" b="1" i="1" dirty="0" smtClean="0"/>
              <a:t>вот</a:t>
            </a:r>
            <a:endParaRPr lang="ru-RU" sz="3500" dirty="0" smtClean="0"/>
          </a:p>
          <a:p>
            <a:pPr>
              <a:buNone/>
            </a:pPr>
            <a:r>
              <a:rPr lang="ru-RU" sz="3500" dirty="0" smtClean="0"/>
              <a:t>Чтение -</a:t>
            </a:r>
            <a:r>
              <a:rPr lang="ru-RU" sz="3500" b="1" dirty="0" smtClean="0"/>
              <a:t> вот </a:t>
            </a:r>
            <a:r>
              <a:rPr lang="ru-RU" sz="3500" dirty="0" smtClean="0"/>
              <a:t>лучшее учение.</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Тире не ставится</a:t>
            </a:r>
            <a:endParaRPr lang="ru-RU" b="1" dirty="0">
              <a:solidFill>
                <a:srgbClr val="FF0000"/>
              </a:solidFill>
            </a:endParaRPr>
          </a:p>
        </p:txBody>
      </p:sp>
      <p:sp>
        <p:nvSpPr>
          <p:cNvPr id="3" name="Содержимое 2"/>
          <p:cNvSpPr>
            <a:spLocks noGrp="1"/>
          </p:cNvSpPr>
          <p:nvPr>
            <p:ph idx="1"/>
          </p:nvPr>
        </p:nvSpPr>
        <p:spPr/>
        <p:txBody>
          <a:bodyPr/>
          <a:lstStyle/>
          <a:p>
            <a:pPr marL="0" indent="357188">
              <a:buNone/>
            </a:pPr>
            <a:r>
              <a:rPr lang="ru-RU" b="1" dirty="0" smtClean="0"/>
              <a:t>1. </a:t>
            </a:r>
            <a:r>
              <a:rPr lang="ru-RU" dirty="0" smtClean="0"/>
              <a:t>Перед</a:t>
            </a:r>
            <a:r>
              <a:rPr lang="ru-RU" b="1" dirty="0" smtClean="0"/>
              <a:t> как </a:t>
            </a:r>
            <a:r>
              <a:rPr lang="ru-RU" b="1" u="dbl" dirty="0" smtClean="0"/>
              <a:t>                   </a:t>
            </a:r>
            <a:endParaRPr lang="ru-RU" dirty="0" smtClean="0"/>
          </a:p>
          <a:p>
            <a:pPr marL="0" indent="357188">
              <a:buNone/>
            </a:pPr>
            <a:r>
              <a:rPr lang="ru-RU" dirty="0" smtClean="0"/>
              <a:t>Пшеничное поле </a:t>
            </a:r>
            <a:r>
              <a:rPr lang="ru-RU" b="1" dirty="0" smtClean="0"/>
              <a:t>как</a:t>
            </a:r>
            <a:r>
              <a:rPr lang="ru-RU" dirty="0" smtClean="0"/>
              <a:t> огромное море.</a:t>
            </a:r>
          </a:p>
          <a:p>
            <a:pPr marL="0" indent="357188">
              <a:buNone/>
            </a:pPr>
            <a:r>
              <a:rPr lang="ru-RU" b="1" dirty="0" smtClean="0"/>
              <a:t>2. </a:t>
            </a:r>
            <a:r>
              <a:rPr lang="ru-RU" b="1" dirty="0" err="1" smtClean="0"/>
              <a:t>личн</a:t>
            </a:r>
            <a:r>
              <a:rPr lang="ru-RU" b="1" dirty="0" smtClean="0"/>
              <a:t>. мест.</a:t>
            </a:r>
            <a:endParaRPr lang="ru-RU" dirty="0" smtClean="0"/>
          </a:p>
          <a:p>
            <a:pPr marL="0" indent="357188">
              <a:buNone/>
            </a:pPr>
            <a:r>
              <a:rPr lang="ru-RU" b="1" dirty="0" smtClean="0"/>
              <a:t>Он</a:t>
            </a:r>
            <a:r>
              <a:rPr lang="ru-RU" dirty="0" smtClean="0"/>
              <a:t> человек необычной судьбы.</a:t>
            </a:r>
          </a:p>
          <a:p>
            <a:pPr marL="0" indent="357188">
              <a:buNone/>
            </a:pPr>
            <a:r>
              <a:rPr lang="ru-RU" b="1" dirty="0" smtClean="0"/>
              <a:t>3. </a:t>
            </a:r>
            <a:r>
              <a:rPr lang="ru-RU" dirty="0" smtClean="0"/>
              <a:t>Перед</a:t>
            </a:r>
            <a:r>
              <a:rPr lang="ru-RU" b="1" dirty="0" smtClean="0"/>
              <a:t>  не </a:t>
            </a:r>
            <a:endParaRPr lang="ru-RU" dirty="0" smtClean="0"/>
          </a:p>
          <a:p>
            <a:pPr marL="0" indent="357188">
              <a:buNone/>
            </a:pPr>
            <a:r>
              <a:rPr lang="ru-RU" dirty="0" smtClean="0"/>
              <a:t>Старость </a:t>
            </a:r>
            <a:r>
              <a:rPr lang="ru-RU" b="1" dirty="0" smtClean="0"/>
              <a:t>не</a:t>
            </a:r>
            <a:r>
              <a:rPr lang="ru-RU" dirty="0" smtClean="0"/>
              <a:t> радость.</a:t>
            </a:r>
          </a:p>
          <a:p>
            <a:pPr marL="0" indent="357188">
              <a:buNone/>
            </a:pPr>
            <a:r>
              <a:rPr lang="ru-RU" dirty="0" smtClean="0"/>
              <a:t>Дополнительный материал в </a:t>
            </a:r>
            <a:r>
              <a:rPr lang="ru-RU" dirty="0" smtClean="0">
                <a:solidFill>
                  <a:srgbClr val="FF0000"/>
                </a:solidFill>
                <a:latin typeface="Sylfaen"/>
              </a:rPr>
              <a:t>§ 74</a:t>
            </a:r>
            <a:endParaRPr lang="ru-RU"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Autofit/>
          </a:bodyPr>
          <a:lstStyle/>
          <a:p>
            <a:pPr algn="ctr"/>
            <a:r>
              <a:rPr lang="ru-RU" sz="3200" b="1" dirty="0" smtClean="0"/>
              <a:t>Списать , расставить знаки препинания.</a:t>
            </a:r>
            <a:r>
              <a:rPr lang="ru-RU" sz="3200" dirty="0" smtClean="0"/>
              <a:t/>
            </a:r>
            <a:br>
              <a:rPr lang="ru-RU" sz="3200" dirty="0" smtClean="0"/>
            </a:br>
            <a:endParaRPr lang="ru-RU" sz="3600" dirty="0"/>
          </a:p>
        </p:txBody>
      </p:sp>
      <p:sp>
        <p:nvSpPr>
          <p:cNvPr id="3" name="Содержимое 2"/>
          <p:cNvSpPr>
            <a:spLocks noGrp="1"/>
          </p:cNvSpPr>
          <p:nvPr>
            <p:ph idx="1"/>
          </p:nvPr>
        </p:nvSpPr>
        <p:spPr>
          <a:xfrm>
            <a:off x="971600" y="764704"/>
            <a:ext cx="7992888" cy="5879006"/>
          </a:xfrm>
        </p:spPr>
        <p:txBody>
          <a:bodyPr>
            <a:normAutofit fontScale="92500"/>
          </a:bodyPr>
          <a:lstStyle/>
          <a:p>
            <a:pPr marL="0" indent="357188">
              <a:buNone/>
            </a:pPr>
            <a:r>
              <a:rPr lang="ru-RU" sz="3600" dirty="0" smtClean="0"/>
              <a:t>1. Книга </a:t>
            </a:r>
            <a:r>
              <a:rPr lang="ru-RU" sz="3600" dirty="0" smtClean="0"/>
              <a:t>это волшебница она пр..</a:t>
            </a:r>
            <a:r>
              <a:rPr lang="ru-RU" sz="3600" dirty="0" err="1" smtClean="0"/>
              <a:t>образила</a:t>
            </a:r>
            <a:r>
              <a:rPr lang="ru-RU" sz="3600" dirty="0" smtClean="0"/>
              <a:t> мир. </a:t>
            </a:r>
            <a:r>
              <a:rPr lang="ru-RU" sz="3600" dirty="0" smtClean="0"/>
              <a:t>2</a:t>
            </a:r>
            <a:r>
              <a:rPr lang="ru-RU" sz="3600" dirty="0" smtClean="0"/>
              <a:t>. Мир без книги мир дикарей. 3. П..</a:t>
            </a:r>
            <a:r>
              <a:rPr lang="ru-RU" sz="3600" dirty="0" err="1" smtClean="0"/>
              <a:t>триот</a:t>
            </a:r>
            <a:r>
              <a:rPr lang="ru-RU" sz="3600" dirty="0" smtClean="0"/>
              <a:t> это человек служащий родине а родина это прежде всего народ. 4. Борьба за чистоту за смысловую точность за остроту языка есть борьба за орудие культуры. 5. Книга как цветущий сад. 6. Голова без ума что фонарь без света. 7. Игорь самоотверженно бившийся «с погаными половцами»  патриот и </a:t>
            </a:r>
            <a:r>
              <a:rPr lang="ru-RU" sz="3600" dirty="0" err="1" smtClean="0"/>
              <a:t>бе</a:t>
            </a:r>
            <a:r>
              <a:rPr lang="ru-RU" sz="3600" dirty="0" smtClean="0"/>
              <a:t>…</a:t>
            </a:r>
            <a:r>
              <a:rPr lang="ru-RU" sz="3600" dirty="0" err="1" smtClean="0"/>
              <a:t>трашный</a:t>
            </a:r>
            <a:r>
              <a:rPr lang="ru-RU" sz="3600" dirty="0" smtClean="0"/>
              <a:t> воин.</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ru-RU" sz="3600" b="1" dirty="0" smtClean="0"/>
              <a:t>Списать , расставить знаки препинания.</a:t>
            </a:r>
            <a:endParaRPr lang="ru-RU" sz="3600" dirty="0"/>
          </a:p>
        </p:txBody>
      </p:sp>
      <p:sp>
        <p:nvSpPr>
          <p:cNvPr id="3" name="Содержимое 2"/>
          <p:cNvSpPr>
            <a:spLocks noGrp="1"/>
          </p:cNvSpPr>
          <p:nvPr>
            <p:ph idx="1"/>
          </p:nvPr>
        </p:nvSpPr>
        <p:spPr>
          <a:xfrm>
            <a:off x="0" y="1071546"/>
            <a:ext cx="9144000" cy="5786454"/>
          </a:xfrm>
        </p:spPr>
        <p:txBody>
          <a:bodyPr>
            <a:normAutofit/>
          </a:bodyPr>
          <a:lstStyle/>
          <a:p>
            <a:pPr marL="0" indent="263525" algn="just">
              <a:buNone/>
            </a:pPr>
            <a:r>
              <a:rPr lang="ru-RU" sz="3600" dirty="0" smtClean="0"/>
              <a:t>1. Читать значит </a:t>
            </a:r>
            <a:r>
              <a:rPr lang="ru-RU" sz="3600" dirty="0" err="1" smtClean="0"/>
              <a:t>выр</a:t>
            </a:r>
            <a:r>
              <a:rPr lang="ru-RU" sz="3600" dirty="0" smtClean="0"/>
              <a:t>..</a:t>
            </a:r>
            <a:r>
              <a:rPr lang="ru-RU" sz="3600" dirty="0" err="1" smtClean="0"/>
              <a:t>батывать</a:t>
            </a:r>
            <a:r>
              <a:rPr lang="ru-RU" sz="3600" dirty="0" smtClean="0"/>
              <a:t> вкус пост..гая пр..красное. 2.  Хорошая одежда украшение для тела хороший товарищ  отрада для души. 3. Точность и краткость вот первые достоинства прозы. 4. Изучение родной речи это великое дело. 5. Книга есть главнейшее и могущественнейшее орудие культуры. 6. Ласковое слово как весе…</a:t>
            </a:r>
            <a:r>
              <a:rPr lang="ru-RU" sz="3600" dirty="0" err="1" smtClean="0"/>
              <a:t>ий</a:t>
            </a:r>
            <a:r>
              <a:rPr lang="ru-RU" sz="3600" dirty="0" smtClean="0"/>
              <a:t> день. 7. Клевета что уголь: не обожжет так замарает.</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TotalTime>
  <Words>302</Words>
  <Application>Microsoft Office PowerPoint</Application>
  <PresentationFormat>Экран (4:3)</PresentationFormat>
  <Paragraphs>23</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Солнцестояние</vt:lpstr>
      <vt:lpstr>Тире между подлежащим и сказуемым  (11 класс)</vt:lpstr>
      <vt:lpstr>Тире не ставится</vt:lpstr>
      <vt:lpstr>Списать , расставить знаки препинания. </vt:lpstr>
      <vt:lpstr>Списать , расставить знаки препинания.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Тире между подлежащим и сказуемым  (11 класс)</dc:title>
  <dc:creator>сетевой педагог</dc:creator>
  <cp:lastModifiedBy>сетевой педагог</cp:lastModifiedBy>
  <cp:revision>6</cp:revision>
  <dcterms:created xsi:type="dcterms:W3CDTF">2011-10-10T05:05:06Z</dcterms:created>
  <dcterms:modified xsi:type="dcterms:W3CDTF">2013-10-13T03:50:29Z</dcterms:modified>
</cp:coreProperties>
</file>