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6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388E-C2DC-432F-B195-125AE4B36A15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8FC85-7D4B-4C83-8E76-A61AB0FC69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18.xml"/><Relationship Id="rId26" Type="http://schemas.openxmlformats.org/officeDocument/2006/relationships/slide" Target="slide25.xml"/><Relationship Id="rId39" Type="http://schemas.openxmlformats.org/officeDocument/2006/relationships/slide" Target="slide39.xml"/><Relationship Id="rId3" Type="http://schemas.openxmlformats.org/officeDocument/2006/relationships/image" Target="../media/image4.gif"/><Relationship Id="rId21" Type="http://schemas.openxmlformats.org/officeDocument/2006/relationships/slide" Target="slide28.xml"/><Relationship Id="rId34" Type="http://schemas.openxmlformats.org/officeDocument/2006/relationships/slide" Target="slide31.xml"/><Relationship Id="rId42" Type="http://schemas.openxmlformats.org/officeDocument/2006/relationships/slide" Target="slide43.xml"/><Relationship Id="rId47" Type="http://schemas.openxmlformats.org/officeDocument/2006/relationships/slide" Target="slide49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19.xml"/><Relationship Id="rId25" Type="http://schemas.openxmlformats.org/officeDocument/2006/relationships/slide" Target="slide26.xml"/><Relationship Id="rId33" Type="http://schemas.openxmlformats.org/officeDocument/2006/relationships/slide" Target="slide32.xml"/><Relationship Id="rId38" Type="http://schemas.openxmlformats.org/officeDocument/2006/relationships/slide" Target="slide40.xml"/><Relationship Id="rId46" Type="http://schemas.openxmlformats.org/officeDocument/2006/relationships/slide" Target="slide47.xml"/><Relationship Id="rId2" Type="http://schemas.openxmlformats.org/officeDocument/2006/relationships/image" Target="../media/image2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41" Type="http://schemas.openxmlformats.org/officeDocument/2006/relationships/slide" Target="slide4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2.xml"/><Relationship Id="rId32" Type="http://schemas.openxmlformats.org/officeDocument/2006/relationships/slide" Target="slide33.xml"/><Relationship Id="rId37" Type="http://schemas.openxmlformats.org/officeDocument/2006/relationships/slide" Target="slide36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23" Type="http://schemas.openxmlformats.org/officeDocument/2006/relationships/slide" Target="slide23.xml"/><Relationship Id="rId28" Type="http://schemas.openxmlformats.org/officeDocument/2006/relationships/slide" Target="slide30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10" Type="http://schemas.openxmlformats.org/officeDocument/2006/relationships/slide" Target="slide14.xml"/><Relationship Id="rId19" Type="http://schemas.openxmlformats.org/officeDocument/2006/relationships/slide" Target="slide21.xml"/><Relationship Id="rId31" Type="http://schemas.openxmlformats.org/officeDocument/2006/relationships/slide" Target="slide34.xml"/><Relationship Id="rId44" Type="http://schemas.openxmlformats.org/officeDocument/2006/relationships/slide" Target="slide44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17.xml"/><Relationship Id="rId22" Type="http://schemas.openxmlformats.org/officeDocument/2006/relationships/slide" Target="slide24.xml"/><Relationship Id="rId27" Type="http://schemas.openxmlformats.org/officeDocument/2006/relationships/slide" Target="slide27.xml"/><Relationship Id="rId30" Type="http://schemas.openxmlformats.org/officeDocument/2006/relationships/slide" Target="slide35.xml"/><Relationship Id="rId35" Type="http://schemas.openxmlformats.org/officeDocument/2006/relationships/slide" Target="slide38.xml"/><Relationship Id="rId43" Type="http://schemas.openxmlformats.org/officeDocument/2006/relationships/slide" Target="slide42.xml"/><Relationship Id="rId48" Type="http://schemas.openxmlformats.org/officeDocument/2006/relationships/slide" Target="slide48.xml"/><Relationship Id="rId8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711" t="3125" r="9180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00100" y="1428736"/>
            <a:ext cx="7205662" cy="2452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53998"/>
                </a:srgbClr>
              </a:gs>
              <a:gs pos="100000">
                <a:srgbClr val="FFFFFF">
                  <a:alpha val="53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chemeClr val="folHlin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071678"/>
            <a:ext cx="5786478" cy="12144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Морской бой</a:t>
            </a:r>
            <a:endParaRPr lang="ru-RU" sz="7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1214422"/>
            <a:ext cx="3204870" cy="212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643702" y="4929198"/>
          <a:ext cx="1285884" cy="885832"/>
        </p:xfrm>
        <a:graphic>
          <a:graphicData uri="http://schemas.openxmlformats.org/presentationml/2006/ole">
            <p:oleObj spid="_x0000_s9219" name="Формула" r:id="rId9" imgW="571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625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 cstate="print"/>
          <a:srcRect l="46179" t="31538" r="41956" b="55641"/>
          <a:stretch>
            <a:fillRect/>
          </a:stretch>
        </p:blipFill>
        <p:spPr bwMode="auto">
          <a:xfrm>
            <a:off x="3143240" y="1285860"/>
            <a:ext cx="2281251" cy="152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1,8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500174"/>
            <a:ext cx="3143272" cy="13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357298"/>
            <a:ext cx="3357586" cy="122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357298"/>
            <a:ext cx="3007350" cy="194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0,2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857232"/>
            <a:ext cx="1785950" cy="23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428736"/>
            <a:ext cx="2573763" cy="161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929454" y="4643446"/>
          <a:ext cx="714380" cy="1302693"/>
        </p:xfrm>
        <a:graphic>
          <a:graphicData uri="http://schemas.openxmlformats.org/presentationml/2006/ole">
            <p:oleObj spid="_x0000_s15363" name="Формула" r:id="rId8" imgW="215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2,5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714488"/>
            <a:ext cx="265252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357298"/>
            <a:ext cx="2714644" cy="17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858016" y="4857759"/>
          <a:ext cx="1000132" cy="1151259"/>
        </p:xfrm>
        <a:graphic>
          <a:graphicData uri="http://schemas.openxmlformats.org/presentationml/2006/ole">
            <p:oleObj spid="_x0000_s17412" name="Формула" r:id="rId8" imgW="203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500174"/>
            <a:ext cx="2717020" cy="12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14282" y="214290"/>
            <a:ext cx="8572560" cy="6233368"/>
          </a:xfrm>
          <a:prstGeom prst="roundRect">
            <a:avLst>
              <a:gd name="adj" fmla="val 25915"/>
            </a:avLst>
          </a:prstGeom>
          <a:gradFill rotWithShape="1">
            <a:gsLst>
              <a:gs pos="0">
                <a:srgbClr val="FFFFFF">
                  <a:alpha val="53998"/>
                </a:srgbClr>
              </a:gs>
              <a:gs pos="100000">
                <a:srgbClr val="FFFFFF">
                  <a:alpha val="53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игры: </a:t>
            </a:r>
          </a:p>
          <a:p>
            <a:endParaRPr lang="ru-RU" b="1" dirty="0" smtClean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выстрел команды попадает в корабль, то команде сразу начисляется 1 очко, право сделать следующий выстрел.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попали в задание, то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нужно выполнить. Задание выполнено верно – 1 очко, право ответить  получает та команда, которая вперед выполнит задание. Эта же команда и делает выстрел.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выстрел мимо – ход переходит к другой команде.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останавливается, когда потоплены все корабли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Побеждает команда, набравшая больше очков.</a:t>
            </a:r>
          </a:p>
          <a:p>
            <a:pPr>
              <a:spcBef>
                <a:spcPct val="50000"/>
              </a:spcBef>
            </a:pPr>
            <a:endParaRPr lang="ru-RU" dirty="0">
              <a:solidFill>
                <a:schemeClr val="folHlink"/>
              </a:solidFill>
            </a:endParaRPr>
          </a:p>
        </p:txBody>
      </p:sp>
      <p:pic>
        <p:nvPicPr>
          <p:cNvPr id="5" name="Picture 22" descr="anch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596522"/>
            <a:ext cx="1736735" cy="207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214422"/>
            <a:ext cx="3071834" cy="149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785794"/>
            <a:ext cx="1571636" cy="240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2,8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357298"/>
            <a:ext cx="278196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214422"/>
            <a:ext cx="2571768" cy="18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1285860"/>
            <a:ext cx="2937318" cy="16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786578" y="4857760"/>
          <a:ext cx="1000132" cy="1251272"/>
        </p:xfrm>
        <a:graphic>
          <a:graphicData uri="http://schemas.openxmlformats.org/presentationml/2006/ole">
            <p:oleObj spid="_x0000_s23556" name="Формула" r:id="rId8" imgW="2156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285860"/>
            <a:ext cx="3927314" cy="170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285860"/>
            <a:ext cx="3607067" cy="191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285860"/>
            <a:ext cx="5233991" cy="131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2,3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714488"/>
            <a:ext cx="5243518" cy="121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1" y="1428736"/>
            <a:ext cx="2656979" cy="151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1538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43900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928670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500174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2071678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2643182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6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321468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3786190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4357694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 anchorCtr="1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4929198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 anchorCtr="1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5500702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36000"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85720" y="607220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36000"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7" name="Рисунок 136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928670"/>
            <a:ext cx="714380" cy="500066"/>
          </a:xfrm>
          <a:prstGeom prst="rect">
            <a:avLst/>
          </a:prstGeom>
        </p:spPr>
      </p:pic>
      <p:pic>
        <p:nvPicPr>
          <p:cNvPr id="138" name="Рисунок 137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928670"/>
            <a:ext cx="714380" cy="500066"/>
          </a:xfrm>
          <a:prstGeom prst="rect">
            <a:avLst/>
          </a:prstGeom>
        </p:spPr>
      </p:pic>
      <p:pic>
        <p:nvPicPr>
          <p:cNvPr id="139" name="Рисунок 138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500174"/>
            <a:ext cx="714380" cy="500066"/>
          </a:xfrm>
          <a:prstGeom prst="rect">
            <a:avLst/>
          </a:prstGeom>
        </p:spPr>
      </p:pic>
      <p:pic>
        <p:nvPicPr>
          <p:cNvPr id="140" name="Рисунок 139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071678"/>
            <a:ext cx="714380" cy="500066"/>
          </a:xfrm>
          <a:prstGeom prst="rect">
            <a:avLst/>
          </a:prstGeom>
        </p:spPr>
      </p:pic>
      <p:pic>
        <p:nvPicPr>
          <p:cNvPr id="141" name="Рисунок 140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714380" cy="500066"/>
          </a:xfrm>
          <a:prstGeom prst="rect">
            <a:avLst/>
          </a:prstGeom>
        </p:spPr>
      </p:pic>
      <p:pic>
        <p:nvPicPr>
          <p:cNvPr id="142" name="Рисунок 141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5500702"/>
            <a:ext cx="714380" cy="500066"/>
          </a:xfrm>
          <a:prstGeom prst="rect">
            <a:avLst/>
          </a:prstGeom>
        </p:spPr>
      </p:pic>
      <p:pic>
        <p:nvPicPr>
          <p:cNvPr id="143" name="Рисунок 142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929198"/>
            <a:ext cx="714380" cy="500066"/>
          </a:xfrm>
          <a:prstGeom prst="rect">
            <a:avLst/>
          </a:prstGeom>
        </p:spPr>
      </p:pic>
      <p:pic>
        <p:nvPicPr>
          <p:cNvPr id="144" name="Рисунок 143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357694"/>
            <a:ext cx="714380" cy="500066"/>
          </a:xfrm>
          <a:prstGeom prst="rect">
            <a:avLst/>
          </a:prstGeom>
        </p:spPr>
      </p:pic>
      <p:pic>
        <p:nvPicPr>
          <p:cNvPr id="145" name="Рисунок 144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214686"/>
            <a:ext cx="714380" cy="500066"/>
          </a:xfrm>
          <a:prstGeom prst="rect">
            <a:avLst/>
          </a:prstGeom>
        </p:spPr>
      </p:pic>
      <p:pic>
        <p:nvPicPr>
          <p:cNvPr id="146" name="Рисунок 145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214686"/>
            <a:ext cx="714380" cy="500066"/>
          </a:xfrm>
          <a:prstGeom prst="rect">
            <a:avLst/>
          </a:prstGeom>
        </p:spPr>
      </p:pic>
      <p:pic>
        <p:nvPicPr>
          <p:cNvPr id="147" name="Рисунок 146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071678"/>
            <a:ext cx="714380" cy="500066"/>
          </a:xfrm>
          <a:prstGeom prst="rect">
            <a:avLst/>
          </a:prstGeom>
        </p:spPr>
      </p:pic>
      <p:pic>
        <p:nvPicPr>
          <p:cNvPr id="148" name="Рисунок 147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357694"/>
            <a:ext cx="714380" cy="500066"/>
          </a:xfrm>
          <a:prstGeom prst="rect">
            <a:avLst/>
          </a:prstGeom>
        </p:spPr>
      </p:pic>
      <p:pic>
        <p:nvPicPr>
          <p:cNvPr id="149" name="Рисунок 148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5500702"/>
            <a:ext cx="714380" cy="500066"/>
          </a:xfrm>
          <a:prstGeom prst="rect">
            <a:avLst/>
          </a:prstGeom>
        </p:spPr>
      </p:pic>
      <p:pic>
        <p:nvPicPr>
          <p:cNvPr id="150" name="Рисунок 149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643182"/>
            <a:ext cx="714380" cy="500066"/>
          </a:xfrm>
          <a:prstGeom prst="rect">
            <a:avLst/>
          </a:prstGeom>
        </p:spPr>
      </p:pic>
      <p:pic>
        <p:nvPicPr>
          <p:cNvPr id="153" name="Рисунок 152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3786190"/>
            <a:ext cx="714380" cy="500066"/>
          </a:xfrm>
          <a:prstGeom prst="rect">
            <a:avLst/>
          </a:prstGeom>
        </p:spPr>
      </p:pic>
      <p:pic>
        <p:nvPicPr>
          <p:cNvPr id="154" name="Рисунок 153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6072206"/>
            <a:ext cx="714380" cy="500066"/>
          </a:xfrm>
          <a:prstGeom prst="rect">
            <a:avLst/>
          </a:prstGeom>
        </p:spPr>
      </p:pic>
      <p:pic>
        <p:nvPicPr>
          <p:cNvPr id="155" name="Рисунок 154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929198"/>
            <a:ext cx="714380" cy="500066"/>
          </a:xfrm>
          <a:prstGeom prst="rect">
            <a:avLst/>
          </a:prstGeom>
        </p:spPr>
      </p:pic>
      <p:pic>
        <p:nvPicPr>
          <p:cNvPr id="156" name="Рисунок 155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3786190"/>
            <a:ext cx="714380" cy="500066"/>
          </a:xfrm>
          <a:prstGeom prst="rect">
            <a:avLst/>
          </a:prstGeom>
        </p:spPr>
      </p:pic>
      <p:pic>
        <p:nvPicPr>
          <p:cNvPr id="157" name="Рисунок 156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357694"/>
            <a:ext cx="714380" cy="500066"/>
          </a:xfrm>
          <a:prstGeom prst="rect">
            <a:avLst/>
          </a:prstGeom>
        </p:spPr>
      </p:pic>
      <p:pic>
        <p:nvPicPr>
          <p:cNvPr id="158" name="Рисунок 157" descr="Корабль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929198"/>
            <a:ext cx="714380" cy="500066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1071538" y="92867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1857356" y="92867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428992" y="150017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8143900" y="321468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2643174" y="92867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3428992" y="92867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3428992" y="264318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3428992" y="207167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7" name="Прямоугольник 166"/>
          <p:cNvSpPr/>
          <p:nvPr/>
        </p:nvSpPr>
        <p:spPr>
          <a:xfrm>
            <a:off x="3428992" y="321468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8" name="Прямоугольник 167">
            <a:hlinkClick r:id="rId4" action="ppaction://hlinksldjump"/>
          </p:cNvPr>
          <p:cNvSpPr/>
          <p:nvPr/>
        </p:nvSpPr>
        <p:spPr>
          <a:xfrm>
            <a:off x="1071538" y="150017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9" name="Прямоугольник 168">
            <a:hlinkClick r:id="rId5" action="ppaction://hlinksldjump"/>
          </p:cNvPr>
          <p:cNvSpPr/>
          <p:nvPr/>
        </p:nvSpPr>
        <p:spPr>
          <a:xfrm>
            <a:off x="1071538" y="207167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70" name="Прямоугольник 169">
            <a:hlinkClick r:id="rId6" action="ppaction://hlinksldjump"/>
          </p:cNvPr>
          <p:cNvSpPr/>
          <p:nvPr/>
        </p:nvSpPr>
        <p:spPr>
          <a:xfrm>
            <a:off x="1857356" y="150017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71" name="Прямоугольник 170">
            <a:hlinkClick r:id="rId7" action="ppaction://hlinksldjump"/>
          </p:cNvPr>
          <p:cNvSpPr/>
          <p:nvPr/>
        </p:nvSpPr>
        <p:spPr>
          <a:xfrm>
            <a:off x="2643174" y="150017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2643174" y="264318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73" name="Прямоугольник 172">
            <a:hlinkClick r:id="rId8" action="ppaction://hlinksldjump"/>
          </p:cNvPr>
          <p:cNvSpPr/>
          <p:nvPr/>
        </p:nvSpPr>
        <p:spPr>
          <a:xfrm>
            <a:off x="1857356" y="264318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1071538" y="264318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75" name="Прямоугольник 174">
            <a:hlinkClick r:id="rId9" action="ppaction://hlinksldjump"/>
          </p:cNvPr>
          <p:cNvSpPr/>
          <p:nvPr/>
        </p:nvSpPr>
        <p:spPr>
          <a:xfrm>
            <a:off x="2643174" y="207167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76" name="Прямоугольник 175">
            <a:hlinkClick r:id="rId10" action="ppaction://hlinksldjump"/>
          </p:cNvPr>
          <p:cNvSpPr/>
          <p:nvPr/>
        </p:nvSpPr>
        <p:spPr>
          <a:xfrm>
            <a:off x="5000628" y="150017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2643174" y="378619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78" name="Прямоугольник 177">
            <a:hlinkClick r:id="rId11" action="ppaction://hlinksldjump"/>
          </p:cNvPr>
          <p:cNvSpPr/>
          <p:nvPr/>
        </p:nvSpPr>
        <p:spPr>
          <a:xfrm>
            <a:off x="2643174" y="321468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79" name="Прямоугольник 178">
            <a:hlinkClick r:id="rId12" action="ppaction://hlinksldjump"/>
          </p:cNvPr>
          <p:cNvSpPr/>
          <p:nvPr/>
        </p:nvSpPr>
        <p:spPr>
          <a:xfrm>
            <a:off x="5786446" y="92867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80" name="Прямоугольник 179">
            <a:hlinkClick r:id="rId13" action="ppaction://hlinksldjump"/>
          </p:cNvPr>
          <p:cNvSpPr/>
          <p:nvPr/>
        </p:nvSpPr>
        <p:spPr>
          <a:xfrm>
            <a:off x="4214810" y="92867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81" name="Прямоугольник 180">
            <a:hlinkClick r:id="rId14" action="ppaction://hlinksldjump"/>
          </p:cNvPr>
          <p:cNvSpPr/>
          <p:nvPr/>
        </p:nvSpPr>
        <p:spPr>
          <a:xfrm>
            <a:off x="6572264" y="150017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82" name="Прямоугольник 181">
            <a:hlinkClick r:id="rId15" action="ppaction://hlinksldjump"/>
          </p:cNvPr>
          <p:cNvSpPr/>
          <p:nvPr/>
        </p:nvSpPr>
        <p:spPr>
          <a:xfrm>
            <a:off x="8143900" y="92867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83" name="Прямоугольник 182">
            <a:hlinkClick r:id="rId16" action="ppaction://hlinksldjump"/>
          </p:cNvPr>
          <p:cNvSpPr/>
          <p:nvPr/>
        </p:nvSpPr>
        <p:spPr>
          <a:xfrm>
            <a:off x="6572264" y="92867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6572264" y="264318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85" name="Прямоугольник 184">
            <a:hlinkClick r:id="rId17" action="ppaction://hlinksldjump"/>
          </p:cNvPr>
          <p:cNvSpPr/>
          <p:nvPr/>
        </p:nvSpPr>
        <p:spPr>
          <a:xfrm>
            <a:off x="6572264" y="207167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86" name="Прямоугольник 185">
            <a:hlinkClick r:id="rId18" action="ppaction://hlinksldjump"/>
          </p:cNvPr>
          <p:cNvSpPr/>
          <p:nvPr/>
        </p:nvSpPr>
        <p:spPr>
          <a:xfrm>
            <a:off x="8143900" y="150017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8143900" y="264318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88" name="Прямоугольник 187">
            <a:hlinkClick r:id="rId19" action="ppaction://hlinksldjump"/>
          </p:cNvPr>
          <p:cNvSpPr/>
          <p:nvPr/>
        </p:nvSpPr>
        <p:spPr>
          <a:xfrm>
            <a:off x="7358082" y="264318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89" name="Прямоугольник 188">
            <a:hlinkClick r:id="rId20" action="ppaction://hlinksldjump"/>
          </p:cNvPr>
          <p:cNvSpPr/>
          <p:nvPr/>
        </p:nvSpPr>
        <p:spPr>
          <a:xfrm>
            <a:off x="8143900" y="207167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90" name="Прямоугольник 189">
            <a:hlinkClick r:id="rId21" action="ppaction://hlinksldjump"/>
          </p:cNvPr>
          <p:cNvSpPr/>
          <p:nvPr/>
        </p:nvSpPr>
        <p:spPr>
          <a:xfrm>
            <a:off x="5786446" y="264318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91" name="Прямоугольник 190">
            <a:hlinkClick r:id="rId22" action="ppaction://hlinksldjump"/>
          </p:cNvPr>
          <p:cNvSpPr/>
          <p:nvPr/>
        </p:nvSpPr>
        <p:spPr>
          <a:xfrm>
            <a:off x="5000628" y="207167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92" name="Прямоугольник 191">
            <a:hlinkClick r:id="rId23" action="ppaction://hlinksldjump"/>
          </p:cNvPr>
          <p:cNvSpPr/>
          <p:nvPr/>
        </p:nvSpPr>
        <p:spPr>
          <a:xfrm>
            <a:off x="5786446" y="150017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93" name="Прямоугольник 192">
            <a:hlinkClick r:id="rId24" action="ppaction://hlinksldjump"/>
          </p:cNvPr>
          <p:cNvSpPr/>
          <p:nvPr/>
        </p:nvSpPr>
        <p:spPr>
          <a:xfrm>
            <a:off x="4214810" y="150017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95" name="Прямоугольник 194">
            <a:hlinkClick r:id="rId25" action="ppaction://hlinksldjump"/>
          </p:cNvPr>
          <p:cNvSpPr/>
          <p:nvPr/>
        </p:nvSpPr>
        <p:spPr>
          <a:xfrm>
            <a:off x="5786446" y="207167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96" name="Прямоугольник 195">
            <a:hlinkClick r:id="rId26" action="ppaction://hlinksldjump"/>
          </p:cNvPr>
          <p:cNvSpPr/>
          <p:nvPr/>
        </p:nvSpPr>
        <p:spPr>
          <a:xfrm>
            <a:off x="4214810" y="207167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97" name="Прямоугольник 196">
            <a:hlinkClick r:id="rId27" action="ppaction://hlinksldjump"/>
          </p:cNvPr>
          <p:cNvSpPr/>
          <p:nvPr/>
        </p:nvSpPr>
        <p:spPr>
          <a:xfrm>
            <a:off x="4214810" y="264318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98" name="Прямоугольник 197"/>
          <p:cNvSpPr/>
          <p:nvPr/>
        </p:nvSpPr>
        <p:spPr>
          <a:xfrm>
            <a:off x="5786446" y="321468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99" name="Прямоугольник 198"/>
          <p:cNvSpPr/>
          <p:nvPr/>
        </p:nvSpPr>
        <p:spPr>
          <a:xfrm>
            <a:off x="4214810" y="321468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00" name="Прямоугольник 199">
            <a:hlinkClick r:id="rId28" action="ppaction://hlinksldjump"/>
          </p:cNvPr>
          <p:cNvSpPr/>
          <p:nvPr/>
        </p:nvSpPr>
        <p:spPr>
          <a:xfrm>
            <a:off x="5000628" y="378619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01" name="Прямоугольник 200">
            <a:hlinkClick r:id="rId29" action="ppaction://hlinksldjump"/>
          </p:cNvPr>
          <p:cNvSpPr/>
          <p:nvPr/>
        </p:nvSpPr>
        <p:spPr>
          <a:xfrm>
            <a:off x="5000628" y="321468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07" name="Прямоугольник 206">
            <a:hlinkClick r:id="rId30" action="ppaction://hlinksldjump"/>
          </p:cNvPr>
          <p:cNvSpPr/>
          <p:nvPr/>
        </p:nvSpPr>
        <p:spPr>
          <a:xfrm>
            <a:off x="1857356" y="378619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08" name="Прямоугольник 207">
            <a:hlinkClick r:id="rId31" action="ppaction://hlinksldjump"/>
          </p:cNvPr>
          <p:cNvSpPr/>
          <p:nvPr/>
        </p:nvSpPr>
        <p:spPr>
          <a:xfrm>
            <a:off x="1071538" y="378619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09" name="Прямоугольник 208">
            <a:hlinkClick r:id="rId32" action="ppaction://hlinksldjump"/>
          </p:cNvPr>
          <p:cNvSpPr/>
          <p:nvPr/>
        </p:nvSpPr>
        <p:spPr>
          <a:xfrm>
            <a:off x="1857356" y="492919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10" name="Прямоугольник 209">
            <a:hlinkClick r:id="rId33" action="ppaction://hlinksldjump"/>
          </p:cNvPr>
          <p:cNvSpPr/>
          <p:nvPr/>
        </p:nvSpPr>
        <p:spPr>
          <a:xfrm>
            <a:off x="2643174" y="550070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11" name="Прямоугольник 210">
            <a:hlinkClick r:id="rId34" action="ppaction://hlinksldjump"/>
          </p:cNvPr>
          <p:cNvSpPr/>
          <p:nvPr/>
        </p:nvSpPr>
        <p:spPr>
          <a:xfrm>
            <a:off x="5000628" y="607220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12" name="Прямоугольник 211"/>
          <p:cNvSpPr/>
          <p:nvPr/>
        </p:nvSpPr>
        <p:spPr>
          <a:xfrm>
            <a:off x="2643174" y="607220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13" name="Прямоугольник 212">
            <a:hlinkClick r:id="rId35" action="ppaction://hlinksldjump"/>
          </p:cNvPr>
          <p:cNvSpPr/>
          <p:nvPr/>
        </p:nvSpPr>
        <p:spPr>
          <a:xfrm>
            <a:off x="1857356" y="550070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14" name="Прямоугольник 213">
            <a:hlinkClick r:id="rId36" action="ppaction://hlinksldjump"/>
          </p:cNvPr>
          <p:cNvSpPr/>
          <p:nvPr/>
        </p:nvSpPr>
        <p:spPr>
          <a:xfrm>
            <a:off x="1857356" y="607220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15" name="Прямоугольник 214">
            <a:hlinkClick r:id="rId37" action="ppaction://hlinksldjump"/>
          </p:cNvPr>
          <p:cNvSpPr/>
          <p:nvPr/>
        </p:nvSpPr>
        <p:spPr>
          <a:xfrm>
            <a:off x="1857356" y="435769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16" name="Прямоугольник 215">
            <a:hlinkClick r:id="rId38" action="ppaction://hlinksldjump"/>
          </p:cNvPr>
          <p:cNvSpPr/>
          <p:nvPr/>
        </p:nvSpPr>
        <p:spPr>
          <a:xfrm>
            <a:off x="3428992" y="492919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17" name="Прямоугольник 216">
            <a:hlinkClick r:id="rId39" action="ppaction://hlinksldjump"/>
          </p:cNvPr>
          <p:cNvSpPr/>
          <p:nvPr/>
        </p:nvSpPr>
        <p:spPr>
          <a:xfrm>
            <a:off x="3428992" y="435769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18" name="Прямоугольник 217"/>
          <p:cNvSpPr/>
          <p:nvPr/>
        </p:nvSpPr>
        <p:spPr>
          <a:xfrm>
            <a:off x="4214810" y="607220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19" name="Прямоугольник 218"/>
          <p:cNvSpPr/>
          <p:nvPr/>
        </p:nvSpPr>
        <p:spPr>
          <a:xfrm>
            <a:off x="3428992" y="607220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20" name="Прямоугольник 219">
            <a:hlinkClick r:id="rId40" action="ppaction://hlinksldjump"/>
          </p:cNvPr>
          <p:cNvSpPr/>
          <p:nvPr/>
        </p:nvSpPr>
        <p:spPr>
          <a:xfrm>
            <a:off x="4214810" y="435769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21" name="Прямоугольник 220"/>
          <p:cNvSpPr/>
          <p:nvPr/>
        </p:nvSpPr>
        <p:spPr>
          <a:xfrm>
            <a:off x="4214810" y="378619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22" name="Прямоугольник 221"/>
          <p:cNvSpPr/>
          <p:nvPr/>
        </p:nvSpPr>
        <p:spPr>
          <a:xfrm>
            <a:off x="3428992" y="378619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23" name="Прямоугольник 222"/>
          <p:cNvSpPr/>
          <p:nvPr/>
        </p:nvSpPr>
        <p:spPr>
          <a:xfrm>
            <a:off x="3428992" y="550070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24" name="Прямоугольник 223">
            <a:hlinkClick r:id="rId41" action="ppaction://hlinksldjump"/>
          </p:cNvPr>
          <p:cNvSpPr/>
          <p:nvPr/>
        </p:nvSpPr>
        <p:spPr>
          <a:xfrm>
            <a:off x="5786446" y="550070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25" name="Прямоугольник 224">
            <a:hlinkClick r:id="rId42" action="ppaction://hlinksldjump"/>
          </p:cNvPr>
          <p:cNvSpPr/>
          <p:nvPr/>
        </p:nvSpPr>
        <p:spPr>
          <a:xfrm>
            <a:off x="4214810" y="550070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26" name="Прямоугольник 225">
            <a:hlinkClick r:id="rId43" action="ppaction://hlinksldjump"/>
          </p:cNvPr>
          <p:cNvSpPr/>
          <p:nvPr/>
        </p:nvSpPr>
        <p:spPr>
          <a:xfrm>
            <a:off x="4214810" y="492919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27" name="Прямоугольник 226">
            <a:hlinkClick r:id="rId44" action="ppaction://hlinksldjump"/>
          </p:cNvPr>
          <p:cNvSpPr/>
          <p:nvPr/>
        </p:nvSpPr>
        <p:spPr>
          <a:xfrm>
            <a:off x="7358082" y="607220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28" name="Прямоугольник 227"/>
          <p:cNvSpPr/>
          <p:nvPr/>
        </p:nvSpPr>
        <p:spPr>
          <a:xfrm>
            <a:off x="5786446" y="607220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29" name="Прямоугольник 228"/>
          <p:cNvSpPr/>
          <p:nvPr/>
        </p:nvSpPr>
        <p:spPr>
          <a:xfrm>
            <a:off x="5786446" y="378619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30" name="Прямоугольник 229"/>
          <p:cNvSpPr/>
          <p:nvPr/>
        </p:nvSpPr>
        <p:spPr>
          <a:xfrm>
            <a:off x="7358082" y="550070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31" name="Прямоугольник 230"/>
          <p:cNvSpPr/>
          <p:nvPr/>
        </p:nvSpPr>
        <p:spPr>
          <a:xfrm>
            <a:off x="5786446" y="492919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32" name="Прямоугольник 231">
            <a:hlinkClick r:id="rId45" action="ppaction://hlinksldjump"/>
          </p:cNvPr>
          <p:cNvSpPr/>
          <p:nvPr/>
        </p:nvSpPr>
        <p:spPr>
          <a:xfrm>
            <a:off x="5786446" y="435769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33" name="Прямоугольник 232"/>
          <p:cNvSpPr/>
          <p:nvPr/>
        </p:nvSpPr>
        <p:spPr>
          <a:xfrm>
            <a:off x="8143900" y="550070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34" name="Прямоугольник 233"/>
          <p:cNvSpPr/>
          <p:nvPr/>
        </p:nvSpPr>
        <p:spPr>
          <a:xfrm>
            <a:off x="8143900" y="607220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35" name="Прямоугольник 234">
            <a:hlinkClick r:id="rId46" action="ppaction://hlinksldjump"/>
          </p:cNvPr>
          <p:cNvSpPr/>
          <p:nvPr/>
        </p:nvSpPr>
        <p:spPr>
          <a:xfrm>
            <a:off x="6572264" y="550070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36" name="Прямоугольник 235"/>
          <p:cNvSpPr/>
          <p:nvPr/>
        </p:nvSpPr>
        <p:spPr>
          <a:xfrm>
            <a:off x="8143900" y="492919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37" name="Прямоугольник 236"/>
          <p:cNvSpPr/>
          <p:nvPr/>
        </p:nvSpPr>
        <p:spPr>
          <a:xfrm>
            <a:off x="7358082" y="492919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38" name="Прямоугольник 237"/>
          <p:cNvSpPr/>
          <p:nvPr/>
        </p:nvSpPr>
        <p:spPr>
          <a:xfrm>
            <a:off x="6572264" y="492919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39" name="Прямоугольник 238"/>
          <p:cNvSpPr/>
          <p:nvPr/>
        </p:nvSpPr>
        <p:spPr>
          <a:xfrm>
            <a:off x="6572264" y="321468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40" name="Прямоугольник 239"/>
          <p:cNvSpPr/>
          <p:nvPr/>
        </p:nvSpPr>
        <p:spPr>
          <a:xfrm>
            <a:off x="6572264" y="435769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41" name="Прямоугольник 240"/>
          <p:cNvSpPr/>
          <p:nvPr/>
        </p:nvSpPr>
        <p:spPr>
          <a:xfrm>
            <a:off x="2643174" y="492919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42" name="Прямоугольник 241"/>
          <p:cNvSpPr/>
          <p:nvPr/>
        </p:nvSpPr>
        <p:spPr>
          <a:xfrm>
            <a:off x="2643174" y="435769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43" name="Прямоугольник 242"/>
          <p:cNvSpPr/>
          <p:nvPr/>
        </p:nvSpPr>
        <p:spPr>
          <a:xfrm>
            <a:off x="1857356" y="321468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44" name="Прямоугольник 243"/>
          <p:cNvSpPr/>
          <p:nvPr/>
        </p:nvSpPr>
        <p:spPr>
          <a:xfrm>
            <a:off x="1071538" y="321468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45" name="Прямоугольник 244"/>
          <p:cNvSpPr/>
          <p:nvPr/>
        </p:nvSpPr>
        <p:spPr>
          <a:xfrm>
            <a:off x="1857356" y="207167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46" name="Прямоугольник 245"/>
          <p:cNvSpPr/>
          <p:nvPr/>
        </p:nvSpPr>
        <p:spPr>
          <a:xfrm>
            <a:off x="1071538" y="492919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47" name="Прямоугольник 246"/>
          <p:cNvSpPr/>
          <p:nvPr/>
        </p:nvSpPr>
        <p:spPr>
          <a:xfrm>
            <a:off x="1071538" y="550070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48" name="Прямоугольник 247"/>
          <p:cNvSpPr/>
          <p:nvPr/>
        </p:nvSpPr>
        <p:spPr>
          <a:xfrm>
            <a:off x="1071538" y="607220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49" name="Прямоугольник 248"/>
          <p:cNvSpPr/>
          <p:nvPr/>
        </p:nvSpPr>
        <p:spPr>
          <a:xfrm>
            <a:off x="5000628" y="264318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50" name="Прямоугольник 249"/>
          <p:cNvSpPr/>
          <p:nvPr/>
        </p:nvSpPr>
        <p:spPr>
          <a:xfrm>
            <a:off x="5000628" y="92867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51" name="Прямоугольник 250"/>
          <p:cNvSpPr/>
          <p:nvPr/>
        </p:nvSpPr>
        <p:spPr>
          <a:xfrm>
            <a:off x="1071538" y="435769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52" name="Прямоугольник 251"/>
          <p:cNvSpPr/>
          <p:nvPr/>
        </p:nvSpPr>
        <p:spPr>
          <a:xfrm>
            <a:off x="5000628" y="5500702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53" name="Прямоугольник 252"/>
          <p:cNvSpPr/>
          <p:nvPr/>
        </p:nvSpPr>
        <p:spPr>
          <a:xfrm>
            <a:off x="5000628" y="492919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54" name="Прямоугольник 253"/>
          <p:cNvSpPr/>
          <p:nvPr/>
        </p:nvSpPr>
        <p:spPr>
          <a:xfrm>
            <a:off x="5000628" y="435769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55" name="Прямоугольник 254"/>
          <p:cNvSpPr/>
          <p:nvPr/>
        </p:nvSpPr>
        <p:spPr>
          <a:xfrm>
            <a:off x="6572264" y="607220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56" name="Прямоугольник 255"/>
          <p:cNvSpPr/>
          <p:nvPr/>
        </p:nvSpPr>
        <p:spPr>
          <a:xfrm>
            <a:off x="7358082" y="2071678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57" name="Прямоугольник 256"/>
          <p:cNvSpPr/>
          <p:nvPr/>
        </p:nvSpPr>
        <p:spPr>
          <a:xfrm>
            <a:off x="7358082" y="150017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58" name="Прямоугольник 257"/>
          <p:cNvSpPr/>
          <p:nvPr/>
        </p:nvSpPr>
        <p:spPr>
          <a:xfrm>
            <a:off x="7358082" y="92867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59" name="Прямоугольник 258">
            <a:hlinkClick r:id="rId47" action="ppaction://hlinksldjump"/>
          </p:cNvPr>
          <p:cNvSpPr/>
          <p:nvPr/>
        </p:nvSpPr>
        <p:spPr>
          <a:xfrm>
            <a:off x="6572264" y="378619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60" name="Прямоугольник 259">
            <a:hlinkClick r:id="rId48" action="ppaction://hlinksldjump"/>
          </p:cNvPr>
          <p:cNvSpPr/>
          <p:nvPr/>
        </p:nvSpPr>
        <p:spPr>
          <a:xfrm>
            <a:off x="7358082" y="3214686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61" name="Прямоугольник 260"/>
          <p:cNvSpPr/>
          <p:nvPr/>
        </p:nvSpPr>
        <p:spPr>
          <a:xfrm>
            <a:off x="8143900" y="435769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62" name="Прямоугольник 261"/>
          <p:cNvSpPr/>
          <p:nvPr/>
        </p:nvSpPr>
        <p:spPr>
          <a:xfrm>
            <a:off x="8143900" y="378619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63" name="Прямоугольник 262">
            <a:hlinkClick r:id="rId49" action="ppaction://hlinksldjump"/>
          </p:cNvPr>
          <p:cNvSpPr/>
          <p:nvPr/>
        </p:nvSpPr>
        <p:spPr>
          <a:xfrm>
            <a:off x="7358082" y="4357694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64" name="Прямоугольник 263"/>
          <p:cNvSpPr/>
          <p:nvPr/>
        </p:nvSpPr>
        <p:spPr>
          <a:xfrm>
            <a:off x="7358082" y="3786190"/>
            <a:ext cx="714380" cy="500066"/>
          </a:xfrm>
          <a:prstGeom prst="rect">
            <a:avLst/>
          </a:prstGeom>
          <a:solidFill>
            <a:srgbClr val="7030A0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1571612"/>
            <a:ext cx="4786346" cy="144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357298"/>
            <a:ext cx="3543306" cy="177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714884"/>
            <a:ext cx="714380" cy="113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285860"/>
            <a:ext cx="3500462" cy="192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4786322"/>
            <a:ext cx="428628" cy="10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2,1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643050"/>
            <a:ext cx="6067437" cy="146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 cstate="print"/>
          <a:srcRect t="11072"/>
          <a:stretch>
            <a:fillRect/>
          </a:stretch>
        </p:blipFill>
        <p:spPr bwMode="auto">
          <a:xfrm>
            <a:off x="1285852" y="1785926"/>
            <a:ext cx="4781553" cy="134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928802"/>
            <a:ext cx="6286512" cy="96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000240"/>
            <a:ext cx="5643602" cy="93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10/3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762926"/>
            <a:ext cx="6174194" cy="116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142984"/>
            <a:ext cx="33432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714884"/>
            <a:ext cx="465263" cy="12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285860"/>
            <a:ext cx="2214578" cy="20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4714884"/>
            <a:ext cx="642942" cy="130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428736"/>
            <a:ext cx="351435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428736"/>
            <a:ext cx="2500330" cy="162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759126"/>
            <a:ext cx="500066" cy="11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512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print"/>
          <a:srcRect l="46820" t="24103" r="42277" b="60769"/>
          <a:stretch>
            <a:fillRect/>
          </a:stretch>
        </p:blipFill>
        <p:spPr bwMode="auto">
          <a:xfrm>
            <a:off x="3643306" y="1357298"/>
            <a:ext cx="1571636" cy="141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8,5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285860"/>
            <a:ext cx="4071966" cy="218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428736"/>
            <a:ext cx="31146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6,6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928670"/>
            <a:ext cx="28670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-24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714488"/>
            <a:ext cx="6000792" cy="109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500175"/>
            <a:ext cx="56862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928802"/>
            <a:ext cx="58594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2,4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214422"/>
            <a:ext cx="42386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714488"/>
            <a:ext cx="20002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000636"/>
            <a:ext cx="1410166" cy="65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714356"/>
            <a:ext cx="1571636" cy="230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72132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928670"/>
            <a:ext cx="3214710" cy="256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929198"/>
            <a:ext cx="1076587" cy="7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2,4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571612"/>
            <a:ext cx="2286016" cy="109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1357298"/>
            <a:ext cx="3673476" cy="147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0,5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849377"/>
            <a:ext cx="1714512" cy="22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9000" contrast="-22000"/>
          </a:blip>
          <a:srcRect l="23437" t="22500" r="33789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8672" t="59063" r="45508" b="25000"/>
          <a:stretch>
            <a:fillRect/>
          </a:stretch>
        </p:blipFill>
        <p:spPr bwMode="auto">
          <a:xfrm>
            <a:off x="0" y="4357694"/>
            <a:ext cx="3971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214290"/>
            <a:ext cx="650085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714356"/>
            <a:ext cx="55007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Вычислите: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4643446"/>
            <a:ext cx="2857520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ancho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824483" cy="217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1357298"/>
            <a:ext cx="31329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235</Words>
  <Application>Microsoft Office PowerPoint</Application>
  <PresentationFormat>Экран (4:3)</PresentationFormat>
  <Paragraphs>115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Тема Office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38</cp:revision>
  <dcterms:created xsi:type="dcterms:W3CDTF">2012-11-28T13:28:18Z</dcterms:created>
  <dcterms:modified xsi:type="dcterms:W3CDTF">2012-11-28T18:02:55Z</dcterms:modified>
</cp:coreProperties>
</file>