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9900"/>
    <a:srgbClr val="FFCA2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21900" autoAdjust="0"/>
    <p:restoredTop sz="94660"/>
  </p:normalViewPr>
  <p:slideViewPr>
    <p:cSldViewPr>
      <p:cViewPr varScale="1">
        <p:scale>
          <a:sx n="70" d="100"/>
          <a:sy n="70" d="100"/>
        </p:scale>
        <p:origin x="-8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487C12-2F6C-43CF-9300-4827E657B93F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BA533E-FC91-4075-A3EC-01DBC795B0C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F290D-9727-43C9-A0C7-F7AAD4F565E4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F038D-4E2D-4B45-B42B-883FF3C2BE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F290D-9727-43C9-A0C7-F7AAD4F565E4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F038D-4E2D-4B45-B42B-883FF3C2BE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F290D-9727-43C9-A0C7-F7AAD4F565E4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F038D-4E2D-4B45-B42B-883FF3C2BE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F290D-9727-43C9-A0C7-F7AAD4F565E4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F038D-4E2D-4B45-B42B-883FF3C2BE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F290D-9727-43C9-A0C7-F7AAD4F565E4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F038D-4E2D-4B45-B42B-883FF3C2BE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F290D-9727-43C9-A0C7-F7AAD4F565E4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F038D-4E2D-4B45-B42B-883FF3C2BE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F290D-9727-43C9-A0C7-F7AAD4F565E4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F038D-4E2D-4B45-B42B-883FF3C2BE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F290D-9727-43C9-A0C7-F7AAD4F565E4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F038D-4E2D-4B45-B42B-883FF3C2BE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F290D-9727-43C9-A0C7-F7AAD4F565E4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F038D-4E2D-4B45-B42B-883FF3C2BE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F290D-9727-43C9-A0C7-F7AAD4F565E4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F038D-4E2D-4B45-B42B-883FF3C2BE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F290D-9727-43C9-A0C7-F7AAD4F565E4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F038D-4E2D-4B45-B42B-883FF3C2BE4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F290D-9727-43C9-A0C7-F7AAD4F565E4}" type="datetimeFigureOut">
              <a:rPr lang="ru-RU" smtClean="0"/>
              <a:pPr/>
              <a:t>29.11.2012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F038D-4E2D-4B45-B42B-883FF3C2BE4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&#1090;&#1077;&#1089;&#1090;.flipchart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&#1052;&#1086;&#1088;&#1089;&#1082;&#1086;&#1081;%20&#1073;&#1086;&#1081;.pptx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14282" y="928670"/>
            <a:ext cx="869211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lumMod val="40000"/>
                      <a:lumOff val="6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Свойства </a:t>
            </a:r>
          </a:p>
          <a:p>
            <a:pPr algn="ctr"/>
            <a:r>
              <a:rPr lang="ru-RU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101600">
                    <a:schemeClr val="accent4">
                      <a:lumMod val="40000"/>
                      <a:lumOff val="60000"/>
                      <a:alpha val="6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квадратного корня </a:t>
            </a:r>
            <a:endParaRPr lang="ru-RU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101600">
                  <a:schemeClr val="accent4">
                    <a:lumMod val="40000"/>
                    <a:lumOff val="60000"/>
                    <a:alpha val="6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285720" y="642918"/>
            <a:ext cx="3643338" cy="365125"/>
          </a:xfrm>
        </p:spPr>
        <p:txBody>
          <a:bodyPr/>
          <a:lstStyle/>
          <a:p>
            <a:fld id="{BBEF290D-9727-43C9-A0C7-F7AAD4F565E4}" type="datetimeFigureOut">
              <a:rPr lang="ru-RU" sz="5400" i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Monotype Corsiva" pitchFamily="66" charset="0"/>
              </a:rPr>
              <a:pPr/>
              <a:t>29.11.2012</a:t>
            </a:fld>
            <a:endParaRPr lang="ru-RU" sz="5400" i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428728" y="4929198"/>
            <a:ext cx="735808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800" dirty="0" smtClean="0">
                <a:solidFill>
                  <a:schemeClr val="bg1"/>
                </a:solidFill>
                <a:latin typeface="Monotype Corsiva" pitchFamily="66" charset="0"/>
              </a:rPr>
              <a:t>Предмет математики настолько серьезен, что полезно не упустить случая сделать его немного занимательным. (Б. Паскаль)</a:t>
            </a:r>
            <a:endParaRPr lang="ru-RU" sz="2800" dirty="0">
              <a:solidFill>
                <a:schemeClr val="bg1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7158" y="428604"/>
            <a:ext cx="842968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chemeClr val="bg1"/>
                </a:solidFill>
                <a:latin typeface="Monotype Corsiva" pitchFamily="66" charset="0"/>
              </a:rPr>
              <a:t>Цели урока:</a:t>
            </a:r>
          </a:p>
          <a:p>
            <a:endParaRPr lang="ru-RU" sz="3600" dirty="0" smtClean="0">
              <a:solidFill>
                <a:schemeClr val="bg1"/>
              </a:solidFill>
              <a:latin typeface="Monotype Corsiva" pitchFamily="66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3600" dirty="0" smtClean="0">
                <a:solidFill>
                  <a:schemeClr val="bg1"/>
                </a:solidFill>
                <a:latin typeface="Monotype Corsiva" pitchFamily="66" charset="0"/>
              </a:rPr>
              <a:t>Повторить определение арифметического квадратного корня, свойства арифметического квадратного корня.</a:t>
            </a:r>
          </a:p>
          <a:p>
            <a:pPr>
              <a:buFont typeface="Wingdings" pitchFamily="2" charset="2"/>
              <a:buChar char="ü"/>
            </a:pPr>
            <a:endParaRPr lang="ru-RU" sz="3600" dirty="0" smtClean="0">
              <a:solidFill>
                <a:schemeClr val="bg1"/>
              </a:solidFill>
              <a:latin typeface="Monotype Corsiva" pitchFamily="66" charset="0"/>
            </a:endParaRPr>
          </a:p>
        </p:txBody>
      </p:sp>
      <p:pic>
        <p:nvPicPr>
          <p:cNvPr id="4" name="Рисунок 3" descr="165_large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29388" y="3984840"/>
            <a:ext cx="2214578" cy="227525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28596" y="3500438"/>
            <a:ext cx="7072362" cy="28575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ru-RU" sz="3600" dirty="0" smtClean="0">
                <a:solidFill>
                  <a:schemeClr val="bg1"/>
                </a:solidFill>
                <a:latin typeface="Monotype Corsiva" pitchFamily="66" charset="0"/>
              </a:rPr>
              <a:t>Закрепить навыки и умения решения примеров на тождественные преобразования выражений, содержащих арифметические квадратные корни.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500034" y="500042"/>
            <a:ext cx="68037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Основные свойства квадратных корней:</a:t>
            </a:r>
            <a:endParaRPr lang="ru-RU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les_mathematiques.jpg">
            <a:hlinkClick r:id="rId3" action="ppaction://hlinkfile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78837" y="1857364"/>
            <a:ext cx="4786326" cy="44459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3571868" y="500042"/>
            <a:ext cx="190308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6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Тест</a:t>
            </a:r>
            <a:endParaRPr lang="ru-RU" sz="6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83619" y="500042"/>
            <a:ext cx="387958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6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Морской бой</a:t>
            </a:r>
            <a:endParaRPr lang="ru-RU" sz="6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pic>
        <p:nvPicPr>
          <p:cNvPr id="17410" name="Picture 2">
            <a:hlinkClick r:id="rId3" action="ppaction://hlinkpres?slideindex=1&amp;slidetitle="/>
          </p:cNvPr>
          <p:cNvPicPr>
            <a:picLocks noChangeAspect="1" noChangeArrowheads="1"/>
          </p:cNvPicPr>
          <p:nvPr/>
        </p:nvPicPr>
        <p:blipFill>
          <a:blip r:embed="rId4" cstate="print"/>
          <a:srcRect b="17187"/>
          <a:stretch>
            <a:fillRect/>
          </a:stretch>
        </p:blipFill>
        <p:spPr bwMode="auto">
          <a:xfrm>
            <a:off x="2428860" y="1500174"/>
            <a:ext cx="4429148" cy="48905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7290" y="928670"/>
            <a:ext cx="68580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chemeClr val="bg1"/>
                </a:solidFill>
                <a:latin typeface="Monotype Corsiva" pitchFamily="66" charset="0"/>
              </a:rPr>
              <a:t>Домашнее задание:</a:t>
            </a:r>
          </a:p>
          <a:p>
            <a:pPr algn="ctr"/>
            <a:r>
              <a:rPr lang="ru-RU" sz="4800" dirty="0" smtClean="0">
                <a:solidFill>
                  <a:schemeClr val="bg1"/>
                </a:solidFill>
                <a:latin typeface="Monotype Corsiva" pitchFamily="66" charset="0"/>
              </a:rPr>
              <a:t>               § 14 </a:t>
            </a:r>
          </a:p>
          <a:p>
            <a:pPr algn="ctr"/>
            <a:r>
              <a:rPr lang="ru-RU" sz="4800" dirty="0" smtClean="0">
                <a:solidFill>
                  <a:schemeClr val="bg1"/>
                </a:solidFill>
                <a:latin typeface="Monotype Corsiva" pitchFamily="66" charset="0"/>
              </a:rPr>
              <a:t>№ 14.17, 14.21, 14.24</a:t>
            </a:r>
            <a:endParaRPr lang="ru-RU" sz="4800" dirty="0">
              <a:solidFill>
                <a:schemeClr val="bg1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46617" y="500042"/>
            <a:ext cx="4953600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6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Спасибо за урок!</a:t>
            </a:r>
            <a:endParaRPr lang="ru-RU" sz="6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0166" y="1785926"/>
            <a:ext cx="6229350" cy="37909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78</Words>
  <Application>Microsoft Office PowerPoint</Application>
  <PresentationFormat>Экран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11</cp:revision>
  <dcterms:created xsi:type="dcterms:W3CDTF">2012-11-26T15:51:18Z</dcterms:created>
  <dcterms:modified xsi:type="dcterms:W3CDTF">2012-11-28T18:11:01Z</dcterms:modified>
</cp:coreProperties>
</file>