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Учебник</a:t>
            </a:r>
          </a:p>
          <a:p>
            <a:pPr algn="ctr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Учитель у меня в портфеле!</a:t>
            </a:r>
          </a:p>
          <a:p>
            <a:pPr algn="ctr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Кто? Быть не может! Неужели?</a:t>
            </a:r>
          </a:p>
          <a:p>
            <a:pPr algn="ctr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Взгляни, пожалуйста ! Он тут,</a:t>
            </a:r>
          </a:p>
          <a:p>
            <a:pPr algn="ctr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Его учебником зовут.</a:t>
            </a:r>
          </a:p>
          <a:p>
            <a:pPr algn="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В. Берестов</a:t>
            </a:r>
          </a:p>
          <a:p>
            <a:pPr algn="ctr">
              <a:buFontTx/>
              <a:buChar char="-"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1857364"/>
            <a:ext cx="55547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А К С З К А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429000"/>
            <a:ext cx="55547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 К А З К А</a:t>
            </a:r>
            <a:endParaRPr lang="ru-RU" sz="80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исатели &quot;Мурзилк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290"/>
            <a:ext cx="3714776" cy="4786346"/>
          </a:xfrm>
          <a:prstGeom prst="rect">
            <a:avLst/>
          </a:prstGeom>
          <a:noFill/>
          <a:ln w="50800" cmpd="sng">
            <a:solidFill>
              <a:srgbClr val="FFC000"/>
            </a:solidFill>
            <a:prstDash val="solid"/>
          </a:ln>
        </p:spPr>
      </p:pic>
      <p:sp>
        <p:nvSpPr>
          <p:cNvPr id="5" name="Прямоугольник 4"/>
          <p:cNvSpPr/>
          <p:nvPr/>
        </p:nvSpPr>
        <p:spPr>
          <a:xfrm>
            <a:off x="0" y="4786322"/>
            <a:ext cx="8286808" cy="28315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Ирина Петровна </a:t>
            </a:r>
            <a:r>
              <a:rPr lang="ru-RU" sz="4000" b="1" cap="all" spc="0" dirty="0" err="1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Токмакова</a:t>
            </a:r>
            <a:r>
              <a:rPr lang="ru-RU" sz="40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(родилась 3 марта 1929 года)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Психологические консультации по скайпу - Форум - Просмотр т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290"/>
            <a:ext cx="3362325" cy="448627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507207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год вышла первая книжка собственных стихов — «Деревья», — сделанная вместе со Львом Токмаковым.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571744"/>
            <a:ext cx="86292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ФИЗКУЛЬТМИНУТКА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9458" name="Picture 2" descr="Физкультминутки для детей дошкольного возраста. - МБДОУ детский сад комбинированного вида 1 &quot;Сказка&quot; п.Джуб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488" cy="2500306"/>
          </a:xfrm>
          <a:prstGeom prst="rect">
            <a:avLst/>
          </a:prstGeom>
          <a:noFill/>
        </p:spPr>
      </p:pic>
      <p:pic>
        <p:nvPicPr>
          <p:cNvPr id="19460" name="Picture 4" descr="HTC Support - Форум о мобильных устройствах HTC. Каталог коммуникаторов HTC, поддержка пользователей, продажа и ремонт HTC. Фор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500570"/>
            <a:ext cx="2000264" cy="2143116"/>
          </a:xfrm>
          <a:prstGeom prst="rect">
            <a:avLst/>
          </a:prstGeom>
          <a:noFill/>
        </p:spPr>
      </p:pic>
      <p:pic>
        <p:nvPicPr>
          <p:cNvPr id="19462" name="Picture 6" descr="из мультфильмов диснея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572008"/>
            <a:ext cx="1704975" cy="204787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</p:pic>
      <p:pic>
        <p:nvPicPr>
          <p:cNvPr id="19464" name="Picture 8" descr="RUTA - Блог - Страница 3 - Привет.ру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285728"/>
            <a:ext cx="2000250" cy="2000264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480" y="0"/>
            <a:ext cx="475001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И.Токмакова </a:t>
            </a:r>
          </a:p>
          <a:p>
            <a:pPr algn="ctr"/>
            <a:r>
              <a:rPr lang="ru-RU" sz="4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«Аля, Кляксич </a:t>
            </a:r>
          </a:p>
          <a:p>
            <a:pPr algn="ctr"/>
            <a:r>
              <a:rPr lang="ru-RU" sz="4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буква «А»»</a:t>
            </a:r>
            <a:endParaRPr lang="ru-RU" sz="4400" b="1" cap="all" spc="0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8434" name="Picture 2" descr="http://im0-tub-ru.yandex.net/i?id=77186bb4009ff9f67e8db343bab4725e-11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2143140" cy="2714644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18436" name="Picture 4" descr="http://im0-tub-ru.yandex.net/i?id=6804c099f2be3775cd812335b3a7a2d8-10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214554"/>
            <a:ext cx="2071702" cy="2714644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18438" name="Picture 6" descr="http://im1-tub-ru.yandex.net/i?id=e482ce0eec158dc40a3403236764642d-12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357562"/>
            <a:ext cx="2286016" cy="2857520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14290"/>
          <a:ext cx="6096000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96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Народная сказка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Авторская сказка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49793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14290"/>
          <a:ext cx="6096000" cy="641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Народная сказка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Авторская сказка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21946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Автор – народ.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AutoNum type="arabicPeriod"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Первоначально создается в устной форме.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Существует в нескольких вариантах.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Время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создания определить невозможно.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Бывает следующих жанров : волшебная, бытовая, о животных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Автор – конкретное лицо (например И.Токмакова).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Создается в письменной форме.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Внесение изменений в содержание не допускается.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Время написания известно.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Не ограниченная определенным жанром, может быть фантастической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метные события 26 Сентябрь (Вересень, Рюень)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6215106" cy="6643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173</Words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UserPC</dc:creator>
  <cp:lastModifiedBy>UserPC</cp:lastModifiedBy>
  <cp:revision>12</cp:revision>
  <dcterms:created xsi:type="dcterms:W3CDTF">2015-02-28T08:35:59Z</dcterms:created>
  <dcterms:modified xsi:type="dcterms:W3CDTF">2015-03-01T12:18:35Z</dcterms:modified>
</cp:coreProperties>
</file>