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6" r:id="rId5"/>
    <p:sldId id="258" r:id="rId6"/>
    <p:sldId id="260" r:id="rId7"/>
    <p:sldId id="259" r:id="rId8"/>
    <p:sldId id="261" r:id="rId9"/>
    <p:sldId id="262" r:id="rId10"/>
    <p:sldId id="265" r:id="rId11"/>
    <p:sldId id="273" r:id="rId12"/>
    <p:sldId id="270" r:id="rId13"/>
    <p:sldId id="275" r:id="rId14"/>
    <p:sldId id="276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17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1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7851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58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868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30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12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67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1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9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73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22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8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02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9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492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70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«Зимующие птицы»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Автор: Носова Галина Александровна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3068960"/>
            <a:ext cx="2114536" cy="3789040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Маленький мальчишка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сером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армячишке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 дворам шныряет,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Крохи подбирает,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 ночам кочует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Коноплю ворует.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(Воробей)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Чик-чирик!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 зёрнышкам прыг!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Клюй, не робей!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Кто это?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(Воробей)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F:\4842424_zimuyuschie_ptici_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4242659" cy="2988044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260648"/>
            <a:ext cx="2951162" cy="1728093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Это маленькая подвижная птичка с округлой головкой, короткой шеей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 В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холодную пору птицы сидят, плотно прижавшись друг к другу, нахохлившись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24128" y="-124944"/>
            <a:ext cx="3419872" cy="2308324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smtClean="0">
                <a:solidFill>
                  <a:srgbClr val="000058"/>
                </a:solidFill>
                <a:latin typeface="Times New Roman" panose="02020603050405020304" pitchFamily="18" charset="0"/>
              </a:rPr>
              <a:t>Воробьи спокойно переносят холод. Когда им холодно, они прячут одну лапку в пушистое оперение своего брюшка, а на другой ноге стоят. Чаще воробьи сидят, прижавшись друг к другу, нахохлившись. Воробьи чистоплотные, постоянно охорашиваются, охотно купаются зимой в снегу.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7683377" cy="4936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помощью</a:t>
            </a:r>
            <a:r>
              <a:rPr kumimoji="0" lang="ru-RU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И мы с вами должны помочь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пережить </a:t>
            </a:r>
            <a:r>
              <a:rPr kumimoji="0" lang="ru-RU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зиму пернатым друзьям.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76470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Помогайте птицам!</a:t>
            </a:r>
            <a:endParaRPr kumimoji="0" lang="ru-RU" sz="4800" b="1" i="0" u="none" strike="noStrike" kern="120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58" y="188640"/>
            <a:ext cx="8782084" cy="6480720"/>
          </a:xfrm>
          <a:prstGeom prst="snip2DiagRect">
            <a:avLst/>
          </a:prstGeom>
          <a:solidFill>
            <a:sysClr val="window" lastClr="FFFFFF">
              <a:lumMod val="75000"/>
              <a:alpha val="23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41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0/119/380/119380395_large_qvi8YjSLr5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65" t="10789" r="13501" b="17094"/>
          <a:stretch/>
        </p:blipFill>
        <p:spPr bwMode="auto">
          <a:xfrm>
            <a:off x="1714480" y="1142984"/>
            <a:ext cx="5856638" cy="4070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2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285860"/>
            <a:ext cx="6170876" cy="390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82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928670"/>
            <a:ext cx="3325812" cy="450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25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428736"/>
            <a:ext cx="5048253" cy="378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41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ch.znate.ru/tw_files2/urls_53/9/d-8493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00108"/>
            <a:ext cx="5395830" cy="404687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565572/data/images/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0209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526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4842411_zimuyuschie_ptici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5357850" cy="3773457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59083" y="1196752"/>
            <a:ext cx="2483768" cy="2401347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Питаются зимой ягодами рябины, глотая их целиком.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В распространении семян состоит полезная роль свиристелей в жизни леса.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58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116632"/>
            <a:ext cx="2114536" cy="5688632"/>
          </a:xfr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Красногрудый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чернокрылый,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Любит зёрнышки клевать,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 первым снегом на рябине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Он появится опять.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(Снегирь)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Чернокрылый,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Красногрудый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зимой найдет приют: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боится он простуды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С первым снегом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Тут как тут!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(Снегирь)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F:\102681719_Zimuyuschie_pticuy_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4866681" cy="34275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4941168"/>
            <a:ext cx="3313112" cy="1440631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 этой птицы верх головы, крылья, хвост - черные; спина голубовато-серая, а брюшко -красное. Клюв короткий, толстый, конической формы, черного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548680"/>
            <a:ext cx="2043098" cy="3429000"/>
          </a:xfrm>
          <a:solidFill>
            <a:schemeClr val="bg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Вот птичка так птичка,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дрозд, не синичка,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лебедь, не утка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не козодой.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Но эта вот птичка,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Хоть и невеличка,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Выводит птенцов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Только лютой зимой.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(Клёст)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4842412_zimuyuschie_ptici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997557" cy="351970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5157192"/>
            <a:ext cx="3384550" cy="1368425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Это небольшая птичка красного цвета, с цепкими лапками и характерным крестообразным клювом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7904" y="4795897"/>
            <a:ext cx="5327824" cy="2062103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altLang="ru-RU" sz="1600" dirty="0">
                <a:solidFill>
                  <a:srgbClr val="000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Клестов называют «северными попугайчиками». Такое прозвище они получили за то, искусно лазают по деревьям. Клюв у клеста имеет особую форму: верхняя и нижняя части изогнуты в разные стороны. Клесты срывают спелые шишки и, усевшись на ветку, придерживают шишку цепкими ноготками, достают из нее семена. Клесты единственные птицы, которые зимой выводят птенцов, даже при 28 градусах мороза.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123" y="476672"/>
            <a:ext cx="2392224" cy="1793549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Спинкою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зеленовата,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Животиком желтовата,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Чёрненькая шапочка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полоска шарфика.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(Синица)</a:t>
            </a:r>
          </a:p>
        </p:txBody>
      </p:sp>
      <p:pic>
        <p:nvPicPr>
          <p:cNvPr id="4098" name="Picture 2" descr="F:\4842418_zimuyuschie_ptici_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497623" cy="3871897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4941282"/>
            <a:ext cx="3816350" cy="1569660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kumimoji="0"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Синицы очень подвижные птицы. Перепархивая с ветки на ветку, они подвешиваются к ним вниз головой, качаются, держатся на самых тонких веточках. В этом им помогают их длинные и острые когти.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8024" y="4869160"/>
            <a:ext cx="3887787" cy="1727200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Это красивая птица. У нее на голове черная шапочка, щеки белые, на горле черная полоса -</a:t>
            </a:r>
            <a:r>
              <a:rPr kumimoji="0" lang="ru-RU" alt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галстучек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крылья и хвост серые, спина желто-зеленая, а брюшко - желтое.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2780928"/>
            <a:ext cx="2400288" cy="3579664"/>
          </a:xfrm>
          <a:solidFill>
            <a:schemeClr val="bg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Всё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время стучит,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Деревья долбит.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Но их не калечит,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 только лечит.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(Дятел)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 дереву стучу,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Червячка добыть хочу,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Хоть и скрылся под корой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Все равно он будет мой!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(Дятел)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4842415_zimuyuschie_ptici_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6426317" cy="4525963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0"/>
            <a:ext cx="3241675" cy="2160587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 этой птицы красивое пестрое оперение: верх тела - черный, на голове и шее белые пятна, на сложенных крыльях белые полосы, подхвостье и темя красные. Клюв прочный и острый.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20072" y="260648"/>
            <a:ext cx="3096344" cy="1815882"/>
          </a:xfrm>
          <a:prstGeom prst="rect">
            <a:avLst/>
          </a:prstGeom>
          <a:solidFill>
            <a:srgbClr val="AFDFFF"/>
          </a:solidFill>
          <a:ln w="38100">
            <a:solidFill>
              <a:srgbClr val="0000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58"/>
                </a:solidFill>
                <a:latin typeface="Times New Roman" panose="02020603050405020304" pitchFamily="18" charset="0"/>
              </a:rPr>
              <a:t>В наших лесах чаще всего встречается большой пестрый дятел. Он - украшение нашего леса. Дятел - труженик. Расклюет дятел в своей «кузнице» шишку и летит за новой. Нередко стайки синичек и других маленьких птичек летают вслед за дятлом.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32656"/>
            <a:ext cx="2185974" cy="6369072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Трещала с самого утра: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"Пор-р-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Пор-р-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!"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что пора?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Какая с ней морока,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Когда трещит ...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(Сорока)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Непоседа пёстрая,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Птица длиннохвостая,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Птица говорливая,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Самая болтливая.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Вещунья белобока,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зовут её ...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Cорока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Эта хищница болтлива,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Воровата, суетлива,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Стрекотунья белобока,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зовут её ...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(Сорока)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Вертится, стрекочет,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Весь день хлопочет.</a:t>
            </a:r>
            <a:b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(Сорока)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200" b="1" dirty="0"/>
          </a:p>
        </p:txBody>
      </p:sp>
      <p:pic>
        <p:nvPicPr>
          <p:cNvPr id="5122" name="Picture 2" descr="F:\4842420_zimuyuschie_ptici_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5069027" cy="3570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274638"/>
            <a:ext cx="2185974" cy="6226196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 дворе я - королева.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Вон мой дом, на ветке слева.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Птица в перьях серо-черных,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 умна, хитра, проворна.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(Ворона)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600" b="1" dirty="0"/>
          </a:p>
        </p:txBody>
      </p:sp>
      <p:pic>
        <p:nvPicPr>
          <p:cNvPr id="6146" name="Picture 2" descr="F:\4842421_zimuyuschie_ptici_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4296218" cy="302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474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«Зимующие птицы»</vt:lpstr>
      <vt:lpstr>Слайд 2</vt:lpstr>
      <vt:lpstr>Слайд 3</vt:lpstr>
      <vt:lpstr> Красногрудый, чернокрылый, Любит зёрнышки клевать, С первым снегом на рябине Он появится опять. (Снегирь)  Чернокрылый, Красногрудый И зимой найдет приют: Не боится он простуды - С первым снегом Тут как тут! (Снегирь)  </vt:lpstr>
      <vt:lpstr>Вот птичка так птичка, Не дрозд, не синичка, Не лебедь, не утка И не козодой. Но эта вот птичка, Хоть и невеличка, Выводит птенцов Только лютой зимой. (Клёст)</vt:lpstr>
      <vt:lpstr>Спинкою зеленовата, Животиком желтовата, Чёрненькая шапочка И полоска шарфика. (Синица)</vt:lpstr>
      <vt:lpstr>Всё время стучит, Деревья долбит. Но их не калечит, А только лечит. (Дятел)  Я по дереву стучу, Червячка добыть хочу, Хоть и скрылся под корой - Все равно он будет мой! (Дятел) </vt:lpstr>
      <vt:lpstr>Трещала с самого утра: "Пор-р-ра! Пор-р-ра!" А что пора? Какая с ней морока, Когда трещит ... (Сорока)  Непоседа пёстрая, Птица длиннохвостая, Птица говорливая, Самая болтливая. Вещунья белобока, А зовут её ... (Cорока)   Эта хищница болтлива, Воровата, суетлива, Стрекотунья белобока, А зовут её ... (Сорока)  Вертится, стрекочет, Весь день хлопочет. (Сорока) </vt:lpstr>
      <vt:lpstr>Во дворе я - королева. Вон мой дом, на ветке слева. Птица в перьях серо-черных, Я умна, хитра, проворна. (Ворона) </vt:lpstr>
      <vt:lpstr>Маленький мальчишка В сером армячишке По дворам шныряет, Крохи подбирает, По ночам кочует - Коноплю ворует. (Воробей)  Чик-чирик! К зёрнышкам прыг! Клюй, не робей! Кто это? (Воробей)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Admin</dc:creator>
  <cp:lastModifiedBy>я</cp:lastModifiedBy>
  <cp:revision>15</cp:revision>
  <dcterms:created xsi:type="dcterms:W3CDTF">2015-11-10T02:15:30Z</dcterms:created>
  <dcterms:modified xsi:type="dcterms:W3CDTF">2015-12-05T14:07:25Z</dcterms:modified>
</cp:coreProperties>
</file>