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4" r:id="rId4"/>
    <p:sldId id="266" r:id="rId5"/>
    <p:sldId id="277" r:id="rId6"/>
    <p:sldId id="267" r:id="rId7"/>
    <p:sldId id="268" r:id="rId8"/>
    <p:sldId id="269" r:id="rId9"/>
    <p:sldId id="271" r:id="rId10"/>
    <p:sldId id="274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6209A0-4247-4751-A84D-AF3915E3D161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9D4703-A068-400D-8C09-99A8F5CA7E4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9D4703-A068-400D-8C09-99A8F5CA7E4C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8DAB3-46BA-46FD-843E-9D167769DBB9}" type="datetimeFigureOut">
              <a:rPr lang="ru-RU" smtClean="0"/>
              <a:pPr/>
              <a:t>20.12.2015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A023B-6735-4B16-AE3C-AA409B30EDB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театр 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1560" y="1124744"/>
            <a:ext cx="43204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Влияние театрализованной деятельности на формирование у детей диалогической формы речи и коммуникативных способностей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Надежда\Desktop\театр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11960" y="692696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71800" y="4149080"/>
            <a:ext cx="44644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Практика показала, что работа по развитию речи не будет полноценна без участия семьи</a:t>
            </a:r>
          </a:p>
        </p:txBody>
      </p:sp>
      <p:pic>
        <p:nvPicPr>
          <p:cNvPr id="5" name="Рисунок 4" descr="P109021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932966" y="260648"/>
            <a:ext cx="5455458" cy="4032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C:\Users\Надежда\Desktop\театр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907704" y="2276872"/>
            <a:ext cx="56886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251520" y="-493425"/>
            <a:ext cx="4176464" cy="7048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333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* У детей повысился уровень развития речи.</a:t>
            </a:r>
            <a:endParaRPr lang="ru-RU" sz="2800" dirty="0" smtClean="0">
              <a:latin typeface="+mj-lt"/>
              <a:cs typeface="Arial" pitchFamily="34" charset="0"/>
            </a:endParaRPr>
          </a:p>
          <a:p>
            <a:pPr marL="0" marR="0" lvl="0" indent="3333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*Вырос интерес к театрализованной деятельности, дети активно принимают участие в драматизации знакомых сказок, разыгрывают небольшие сценки. </a:t>
            </a:r>
          </a:p>
          <a:p>
            <a:pPr marL="0" marR="0" lvl="0" indent="333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*Заметно повысился уровень сформированности коммуникативных навыков.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6" name="Рисунок 5" descr="P109018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347864" y="1916832"/>
            <a:ext cx="5488326" cy="43919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Users\Надежда\Desktop\театр 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475656" y="544984"/>
            <a:ext cx="72008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проблемы: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33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Односложная, состоящая из простых предложений;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33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Бедность речи, недостаточный словарный запас;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33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Замусоривание речи сленговыми словами;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33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Бедная диалогическая речь;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33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Неспособность построить монолог;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333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Отсутствие навыков культуры речи.</a:t>
            </a: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Надежда\Desktop\театр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179512" y="0"/>
            <a:ext cx="9323512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860032" y="3429000"/>
            <a:ext cx="37444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цель – развитие речи детей дошкольного возраста через театрализованную деятельность</a:t>
            </a:r>
          </a:p>
        </p:txBody>
      </p:sp>
      <p:pic>
        <p:nvPicPr>
          <p:cNvPr id="4" name="Рисунок 3" descr="DSC_0113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411760" y="0"/>
            <a:ext cx="6552728" cy="3429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C:\Users\Надежда\Desktop\театр 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9632" y="620688"/>
            <a:ext cx="6912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</a:rPr>
              <a:t>большую роль в развитии речи детей играет правильно организованная предметно-пространственная среда</a:t>
            </a:r>
          </a:p>
        </p:txBody>
      </p:sp>
      <p:pic>
        <p:nvPicPr>
          <p:cNvPr id="6" name="Рисунок 5" descr="P109025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907704" y="2234786"/>
            <a:ext cx="6768751" cy="43625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C:\Users\Надежда\Desktop\театр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324528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99592" y="404664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школа элементарных основ актёрского мастерства – театральные этюды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2051720" y="2926461"/>
            <a:ext cx="59046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haroni" pitchFamily="2" charset="-79"/>
            </a:endParaRPr>
          </a:p>
        </p:txBody>
      </p:sp>
      <p:pic>
        <p:nvPicPr>
          <p:cNvPr id="7" name="Рисунок 6" descr="P109027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2661018" y="2132856"/>
            <a:ext cx="5655398" cy="38884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Надежда\Desktop\images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03648" y="692696"/>
            <a:ext cx="640871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latin typeface="+mj-lt"/>
              </a:rPr>
              <a:t>одним из этапов в развитии речи через театрализованную деятельность является работа над выразительностью речи</a:t>
            </a:r>
          </a:p>
        </p:txBody>
      </p:sp>
      <p:pic>
        <p:nvPicPr>
          <p:cNvPr id="7" name="Рисунок 6" descr="DSC_0128 - копия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691680" y="2780928"/>
            <a:ext cx="5976664" cy="34563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Надежда\Desktop\театр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603448"/>
            <a:ext cx="9144000" cy="746144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724128" y="1484784"/>
            <a:ext cx="23042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+mj-lt"/>
              </a:rPr>
              <a:t>Следующий этап моей работы – творческие задания</a:t>
            </a:r>
          </a:p>
        </p:txBody>
      </p:sp>
      <p:pic>
        <p:nvPicPr>
          <p:cNvPr id="5" name="Рисунок 4" descr="P1090427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23528" y="476672"/>
            <a:ext cx="5184576" cy="60486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C:\Users\Надежда\Desktop\тетр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971600" y="404665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метод сказкотерапия, </a:t>
            </a:r>
            <a:r>
              <a:rPr lang="ru-RU" sz="3200" dirty="0" smtClean="0"/>
              <a:t>развивает </a:t>
            </a:r>
            <a:r>
              <a:rPr lang="ru-RU" sz="3200" dirty="0"/>
              <a:t>у детей творческую инициативу, умение преодолевать детские страхи, чувство тревожности. </a:t>
            </a:r>
          </a:p>
        </p:txBody>
      </p:sp>
      <p:pic>
        <p:nvPicPr>
          <p:cNvPr id="5" name="Рисунок 4" descr="P1090257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79512" y="2480380"/>
            <a:ext cx="5976664" cy="418898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C:\Users\Надежда\Desktop\театр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8964487" cy="6858000"/>
          </a:xfrm>
          <a:prstGeom prst="rect">
            <a:avLst/>
          </a:prstGeom>
          <a:noFill/>
        </p:spPr>
      </p:pic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251520" y="3969476"/>
            <a:ext cx="676875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33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работе над формированием звуковой культуры речи широко использую речевые средства: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потешки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считалки,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чистоговорки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 т.д.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1090207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3131840" y="110802"/>
            <a:ext cx="5400600" cy="382225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150</Words>
  <Application>Microsoft Office PowerPoint</Application>
  <PresentationFormat>Экран (4:3)</PresentationFormat>
  <Paragraphs>21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24</cp:revision>
  <dcterms:created xsi:type="dcterms:W3CDTF">2015-10-18T12:26:19Z</dcterms:created>
  <dcterms:modified xsi:type="dcterms:W3CDTF">2015-12-20T12:09:19Z</dcterms:modified>
</cp:coreProperties>
</file>