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5CB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D87-505A-4995-A710-CA5234A6619B}" type="datetimeFigureOut">
              <a:rPr lang="ru-RU" smtClean="0"/>
              <a:t>26.06.2014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692F-8AC2-4EB7-9575-7791E188DE0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D87-505A-4995-A710-CA5234A6619B}" type="datetimeFigureOut">
              <a:rPr lang="ru-RU" smtClean="0"/>
              <a:t>26.06.2014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692F-8AC2-4EB7-9575-7791E188DE0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D87-505A-4995-A710-CA5234A6619B}" type="datetimeFigureOut">
              <a:rPr lang="ru-RU" smtClean="0"/>
              <a:t>26.06.2014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692F-8AC2-4EB7-9575-7791E188DE0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D87-505A-4995-A710-CA5234A6619B}" type="datetimeFigureOut">
              <a:rPr lang="ru-RU" smtClean="0"/>
              <a:t>26.06.2014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692F-8AC2-4EB7-9575-7791E188DE0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D87-505A-4995-A710-CA5234A6619B}" type="datetimeFigureOut">
              <a:rPr lang="ru-RU" smtClean="0"/>
              <a:t>26.06.2014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692F-8AC2-4EB7-9575-7791E188DE0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D87-505A-4995-A710-CA5234A6619B}" type="datetimeFigureOut">
              <a:rPr lang="ru-RU" smtClean="0"/>
              <a:t>26.06.2014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692F-8AC2-4EB7-9575-7791E188DE0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D87-505A-4995-A710-CA5234A6619B}" type="datetimeFigureOut">
              <a:rPr lang="ru-RU" smtClean="0"/>
              <a:t>26.06.2014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692F-8AC2-4EB7-9575-7791E188DE0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D87-505A-4995-A710-CA5234A6619B}" type="datetimeFigureOut">
              <a:rPr lang="ru-RU" smtClean="0"/>
              <a:t>26.06.2014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692F-8AC2-4EB7-9575-7791E188DE0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D87-505A-4995-A710-CA5234A6619B}" type="datetimeFigureOut">
              <a:rPr lang="ru-RU" smtClean="0"/>
              <a:t>26.06.2014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692F-8AC2-4EB7-9575-7791E188DE0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D87-505A-4995-A710-CA5234A6619B}" type="datetimeFigureOut">
              <a:rPr lang="ru-RU" smtClean="0"/>
              <a:t>26.06.2014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692F-8AC2-4EB7-9575-7791E188DE0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D87-505A-4995-A710-CA5234A6619B}" type="datetimeFigureOut">
              <a:rPr lang="ru-RU" smtClean="0"/>
              <a:t>26.06.2014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692F-8AC2-4EB7-9575-7791E188DE0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E5CB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80D87-505A-4995-A710-CA5234A6619B}" type="datetimeFigureOut">
              <a:rPr lang="ru-RU" smtClean="0"/>
              <a:t>26.06.2014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0692F-8AC2-4EB7-9575-7791E188DE01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28604"/>
            <a:ext cx="8286809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err="1">
                <a:latin typeface="Arial" pitchFamily="34" charset="0"/>
                <a:cs typeface="Arial" pitchFamily="34" charset="0"/>
              </a:rPr>
              <a:t>Нефтеюганское</a:t>
            </a:r>
            <a:r>
              <a:rPr lang="ru-RU" dirty="0">
                <a:latin typeface="Arial" pitchFamily="34" charset="0"/>
                <a:cs typeface="Arial" pitchFamily="34" charset="0"/>
              </a:rPr>
              <a:t> районное муниципальное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дошкольное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образовательное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бюджетное учреждение 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dirty="0">
                <a:latin typeface="Arial" pitchFamily="34" charset="0"/>
                <a:cs typeface="Arial" pitchFamily="34" charset="0"/>
              </a:rPr>
              <a:t>Центр развития ребёнка – детский сад «Родничок»</a:t>
            </a:r>
          </a:p>
          <a:p>
            <a:pPr>
              <a:lnSpc>
                <a:spcPct val="150000"/>
              </a:lnSpc>
            </a:pPr>
            <a:r>
              <a:rPr lang="ru-RU" b="1" dirty="0"/>
              <a:t> 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000240"/>
            <a:ext cx="8643997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chemeClr val="bg1"/>
                </a:solidFill>
              </a:rPr>
              <a:t>Педагогический проект</a:t>
            </a:r>
            <a:endParaRPr lang="ru-RU" sz="28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«Зимующие птицы нашего края»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00694" y="3929066"/>
            <a:ext cx="3414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 smtClean="0"/>
              <a:t>Воспитатель: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Панфёрова </a:t>
            </a:r>
            <a:r>
              <a:rPr lang="ru-RU" dirty="0"/>
              <a:t>Наталья Николаевна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868" y="6143644"/>
            <a:ext cx="239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гп</a:t>
            </a:r>
            <a:r>
              <a:rPr lang="ru-RU" dirty="0"/>
              <a:t>. </a:t>
            </a:r>
            <a:r>
              <a:rPr lang="ru-RU" dirty="0" err="1"/>
              <a:t>Пойковский</a:t>
            </a:r>
            <a:r>
              <a:rPr lang="ru-RU" dirty="0"/>
              <a:t>, 2014г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8429685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3.5. Фотовыставка «Птички бывают разные».</a:t>
            </a:r>
            <a:endParaRPr lang="ru-RU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/>
              <a:t> 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</a:rPr>
              <a:t>Цель: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/>
              <a:t>воспитывать бережное отношение к </a:t>
            </a:r>
            <a:r>
              <a:rPr lang="ru-RU" dirty="0" smtClean="0"/>
              <a:t>птицам;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-учить </a:t>
            </a:r>
            <a:r>
              <a:rPr lang="ru-RU" dirty="0"/>
              <a:t>видеть прекрасное в природе. </a:t>
            </a:r>
          </a:p>
          <a:p>
            <a:pPr>
              <a:lnSpc>
                <a:spcPct val="150000"/>
              </a:lnSpc>
            </a:pPr>
            <a:r>
              <a:rPr lang="ru-RU" dirty="0"/>
              <a:t> </a:t>
            </a:r>
          </a:p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</a:rPr>
              <a:t>3.6. Продуктивная деятельность.</a:t>
            </a:r>
          </a:p>
          <a:p>
            <a:pPr>
              <a:lnSpc>
                <a:spcPct val="150000"/>
              </a:lnSpc>
            </a:pPr>
            <a:r>
              <a:rPr lang="ru-RU" dirty="0"/>
              <a:t> </a:t>
            </a:r>
          </a:p>
          <a:p>
            <a:pPr>
              <a:lnSpc>
                <a:spcPct val="150000"/>
              </a:lnSpc>
            </a:pPr>
            <a:r>
              <a:rPr lang="ru-RU" dirty="0"/>
              <a:t>- Рисунок: «Синичка», «Снегири прилетели»,  «Покормим воробушка».</a:t>
            </a:r>
          </a:p>
          <a:p>
            <a:pPr>
              <a:lnSpc>
                <a:spcPct val="150000"/>
              </a:lnSpc>
            </a:pPr>
            <a:r>
              <a:rPr lang="ru-RU" dirty="0"/>
              <a:t> </a:t>
            </a:r>
          </a:p>
          <a:p>
            <a:pPr>
              <a:lnSpc>
                <a:spcPct val="150000"/>
              </a:lnSpc>
            </a:pPr>
            <a:r>
              <a:rPr lang="ru-RU" dirty="0"/>
              <a:t>- Аппликации: «Снегири на ветке», «Кормушка для птиц».</a:t>
            </a:r>
          </a:p>
          <a:p>
            <a:pPr>
              <a:lnSpc>
                <a:spcPct val="150000"/>
              </a:lnSpc>
            </a:pPr>
            <a:r>
              <a:rPr lang="ru-RU" dirty="0"/>
              <a:t> </a:t>
            </a:r>
          </a:p>
          <a:p>
            <a:pPr>
              <a:lnSpc>
                <a:spcPct val="150000"/>
              </a:lnSpc>
            </a:pPr>
            <a:r>
              <a:rPr lang="ru-RU" dirty="0"/>
              <a:t>-Лепка: «Птицы»,  «Гнёздышко».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928671"/>
            <a:ext cx="857256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 </a:t>
            </a:r>
            <a:r>
              <a:rPr lang="ru-RU" sz="2000" b="1" dirty="0">
                <a:solidFill>
                  <a:schemeClr val="bg1"/>
                </a:solidFill>
              </a:rPr>
              <a:t>3.7. Экскурсии </a:t>
            </a:r>
            <a:endParaRPr lang="ru-RU" sz="2000" dirty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Цель:</a:t>
            </a:r>
            <a:r>
              <a:rPr lang="ru-RU" dirty="0"/>
              <a:t> продолжать расширять кругозор детей, развивать интерес детей к птицам.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«Где скачет воробей».</a:t>
            </a:r>
          </a:p>
          <a:p>
            <a:r>
              <a:rPr lang="ru-RU" dirty="0"/>
              <a:t> 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4 этап. Продукт проектной деятельности.</a:t>
            </a:r>
            <a:endParaRPr lang="ru-RU" sz="2000" dirty="0">
              <a:solidFill>
                <a:schemeClr val="bg1"/>
              </a:solidFill>
            </a:endParaRPr>
          </a:p>
          <a:p>
            <a:r>
              <a:rPr lang="ru-RU" dirty="0"/>
              <a:t> </a:t>
            </a:r>
          </a:p>
          <a:p>
            <a:r>
              <a:rPr lang="ru-RU" dirty="0"/>
              <a:t>4.1. Коллективные работы  «Птицы прилетели», «Зимний лес».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4.2. Фотовыставка «Птички бывают разные»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4.3. Выставка в группе «Птицы вокруг нас», «Детские писатели о птицах».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4.4. Оформление книги «Зимующие птицы нашего края»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3" y="714356"/>
            <a:ext cx="871543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Актуальность реализации проекта: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	Дети </a:t>
            </a:r>
            <a:r>
              <a:rPr lang="ru-RU" dirty="0"/>
              <a:t>познают мир, стараясь потрогать его, попробовать на вкус. Но вокруг них много нового, непонятного, потрогать которое невозможно. И порой эта область знаний становиться им малоинтересна, так как «не даётся в руки».  </a:t>
            </a:r>
          </a:p>
          <a:p>
            <a:pPr>
              <a:lnSpc>
                <a:spcPct val="150000"/>
              </a:lnSpc>
            </a:pPr>
            <a:r>
              <a:rPr lang="ru-RU" dirty="0"/>
              <a:t> 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	Часто </a:t>
            </a:r>
            <a:r>
              <a:rPr lang="ru-RU" dirty="0"/>
              <a:t>во время прогулки с ребятами, к нам на участок прилетают синицы, сороки, воробьи. Реакция у детей непредсказуема. Кто-то замирает и начинает наблюдать, но чаще всего найдётся тот ребёнок, который побежит и спугнёт гостей. На вопрос: «Зачем ты так сделал?», ребёнок не может дать ответа.  Вот и возникла идея – познакомить ребят с птицами поближе, научить их наблюдать за ними, заботиться. Больше всего забота нужна птицам в холодное время года. Именно поэтому мы и решили на зимний период взять этот проект: «Зимующие птицы нашего края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14298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571480"/>
            <a:ext cx="8143932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Цель: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сформировать у детей обобщённое представление о зимующих птицах нашего края;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развивать познавательный интерес к жизни зимующих птиц;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воспитывать заботливое отношение к птицам, желание помогать им в трудных зимних условиях.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Тип проекта: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информационно-исследовательский,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                         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творческий,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ea typeface="Calibri" pitchFamily="34" charset="0"/>
                <a:cs typeface="Arial" pitchFamily="34" charset="0"/>
              </a:rPr>
              <a:t> </a:t>
            </a:r>
            <a:r>
              <a:rPr lang="ru-RU" dirty="0" smtClean="0">
                <a:ea typeface="Calibri" pitchFamily="34" charset="0"/>
                <a:cs typeface="Arial" pitchFamily="34" charset="0"/>
              </a:rPr>
              <a:t>        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- краткосрочный.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Вид проекта: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групповой, семейный.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7868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</a:rPr>
              <a:t>Проблема</a:t>
            </a:r>
            <a:r>
              <a:rPr lang="ru-RU" sz="2000" b="1" dirty="0" smtClean="0">
                <a:solidFill>
                  <a:schemeClr val="bg1"/>
                </a:solidFill>
              </a:rPr>
              <a:t>:</a:t>
            </a:r>
            <a:endParaRPr lang="ru-RU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/>
              <a:t>Многие дети старшего дошкольного возраста не знают названий птиц, обитающих на территории своего края, особенностей их существования и необходимости им помогать. </a:t>
            </a:r>
          </a:p>
          <a:p>
            <a:pPr>
              <a:lnSpc>
                <a:spcPct val="150000"/>
              </a:lnSpc>
            </a:pPr>
            <a:r>
              <a:rPr lang="ru-RU" dirty="0"/>
              <a:t> </a:t>
            </a:r>
            <a:r>
              <a:rPr lang="ru-RU" sz="2000" b="1" dirty="0" smtClean="0">
                <a:solidFill>
                  <a:schemeClr val="bg1"/>
                </a:solidFill>
              </a:rPr>
              <a:t>Ожидаемые </a:t>
            </a:r>
            <a:r>
              <a:rPr lang="ru-RU" sz="2000" b="1" dirty="0">
                <a:solidFill>
                  <a:schemeClr val="bg1"/>
                </a:solidFill>
              </a:rPr>
              <a:t>результаты</a:t>
            </a:r>
            <a:r>
              <a:rPr lang="ru-RU" sz="2000" b="1" dirty="0" smtClean="0">
                <a:solidFill>
                  <a:schemeClr val="bg1"/>
                </a:solidFill>
              </a:rPr>
              <a:t>: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дети </a:t>
            </a:r>
            <a:r>
              <a:rPr lang="ru-RU" dirty="0"/>
              <a:t>получать начальные знания о птицах своего региона, особенности их </a:t>
            </a:r>
            <a:r>
              <a:rPr lang="ru-RU" dirty="0" smtClean="0"/>
              <a:t>существования</a:t>
            </a:r>
            <a:r>
              <a:rPr lang="ru-RU" dirty="0"/>
              <a:t>;</a:t>
            </a:r>
            <a:endParaRPr lang="ru-RU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будут </a:t>
            </a:r>
            <a:r>
              <a:rPr lang="ru-RU" dirty="0"/>
              <a:t>иметь представление о способах помощи </a:t>
            </a:r>
            <a:r>
              <a:rPr lang="ru-RU" dirty="0" smtClean="0"/>
              <a:t>им</a:t>
            </a:r>
            <a:r>
              <a:rPr lang="ru-RU" dirty="0"/>
              <a:t>;</a:t>
            </a:r>
            <a:endParaRPr lang="ru-RU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научаться заботиться о живой </a:t>
            </a:r>
            <a:r>
              <a:rPr lang="ru-RU" dirty="0" smtClean="0"/>
              <a:t>природе</a:t>
            </a:r>
            <a:r>
              <a:rPr lang="ru-RU" dirty="0"/>
              <a:t>;</a:t>
            </a:r>
            <a:endParaRPr lang="ru-RU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получат опыт совместной деятельности с родителями и ребятами.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sz="2000" b="1" dirty="0" smtClean="0">
                <a:solidFill>
                  <a:schemeClr val="bg1"/>
                </a:solidFill>
              </a:rPr>
              <a:t>Место </a:t>
            </a:r>
            <a:r>
              <a:rPr lang="ru-RU" sz="2000" b="1" dirty="0">
                <a:solidFill>
                  <a:schemeClr val="bg1"/>
                </a:solidFill>
              </a:rPr>
              <a:t>проведения: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/>
              <a:t>детский сад 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</a:rPr>
              <a:t>Сроки проведения: </a:t>
            </a:r>
            <a:r>
              <a:rPr lang="ru-RU" dirty="0"/>
              <a:t>декабрь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864399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FF0000"/>
                </a:solidFill>
              </a:rPr>
              <a:t>   </a:t>
            </a:r>
            <a:r>
              <a:rPr lang="ru-RU" sz="2000" b="1" dirty="0" smtClean="0">
                <a:solidFill>
                  <a:schemeClr val="bg1"/>
                </a:solidFill>
              </a:rPr>
              <a:t>1 этап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  <a:r>
              <a:rPr lang="ru-RU" sz="2000" b="1" dirty="0" smtClean="0">
                <a:solidFill>
                  <a:schemeClr val="bg1"/>
                </a:solidFill>
              </a:rPr>
              <a:t>    </a:t>
            </a:r>
            <a:r>
              <a:rPr lang="ru-RU" sz="2000" b="1" dirty="0" err="1" smtClean="0">
                <a:solidFill>
                  <a:schemeClr val="bg1"/>
                </a:solidFill>
              </a:rPr>
              <a:t>Целеполагание</a:t>
            </a:r>
            <a:r>
              <a:rPr lang="ru-RU" sz="2000" b="1" dirty="0" smtClean="0">
                <a:solidFill>
                  <a:schemeClr val="bg1"/>
                </a:solidFill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</a:rPr>
              <a:t>Задачи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</a:rPr>
              <a:t>Воспитательная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/>
              <a:t>-</a:t>
            </a:r>
            <a:r>
              <a:rPr lang="ru-RU" dirty="0" smtClean="0"/>
              <a:t>воспитывать </a:t>
            </a:r>
            <a:r>
              <a:rPr lang="ru-RU" dirty="0"/>
              <a:t>у детей бережное отношение к живой </a:t>
            </a:r>
            <a:r>
              <a:rPr lang="ru-RU" dirty="0" smtClean="0"/>
              <a:t>природе</a:t>
            </a:r>
            <a:r>
              <a:rPr lang="ru-RU" dirty="0"/>
              <a:t>;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- потребность </a:t>
            </a:r>
            <a:r>
              <a:rPr lang="ru-RU" dirty="0"/>
              <a:t>в заботе </a:t>
            </a:r>
            <a:r>
              <a:rPr lang="ru-RU" dirty="0" smtClean="0"/>
              <a:t>о птицах</a:t>
            </a:r>
            <a:r>
              <a:rPr lang="ru-RU" dirty="0"/>
              <a:t>. 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</a:rPr>
              <a:t>Обучающая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/>
              <a:t>-сформировать </a:t>
            </a:r>
            <a:r>
              <a:rPr lang="ru-RU" dirty="0"/>
              <a:t>у детей начальные представления о зимующих птицах родного </a:t>
            </a:r>
            <a:r>
              <a:rPr lang="ru-RU" dirty="0" smtClean="0"/>
              <a:t>края;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-</a:t>
            </a:r>
            <a:r>
              <a:rPr lang="ru-RU" dirty="0" smtClean="0"/>
              <a:t>особенностях </a:t>
            </a:r>
            <a:r>
              <a:rPr lang="ru-RU" dirty="0"/>
              <a:t>их образа жизни, </a:t>
            </a:r>
            <a:r>
              <a:rPr lang="ru-RU" dirty="0" smtClean="0"/>
              <a:t>питания</a:t>
            </a:r>
            <a:r>
              <a:rPr lang="ru-RU" dirty="0"/>
              <a:t>;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- расширять </a:t>
            </a:r>
            <a:r>
              <a:rPr lang="ru-RU" dirty="0"/>
              <a:t>кругозор детей и  словарный запас. 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</a:rPr>
              <a:t>Развивающая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/>
              <a:t>-развивать </a:t>
            </a:r>
            <a:r>
              <a:rPr lang="ru-RU" dirty="0"/>
              <a:t>интерес к объектам живой природы, продолжать работу над развитием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/>
              <a:t> </a:t>
            </a:r>
            <a:r>
              <a:rPr lang="ru-RU" dirty="0" smtClean="0"/>
              <a:t>творческих </a:t>
            </a:r>
            <a:r>
              <a:rPr lang="ru-RU" dirty="0"/>
              <a:t>способностей детей.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500042"/>
            <a:ext cx="871543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2 этап.   Разработка проекта.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1. Познакомить детей и родителей с темой и целью проекта, вызвать интерес к данной проблеме.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2. Подобрать необходимую методическую и художественную литературу.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3. Подобрать иллюстрационный материал и наглядные пособия для более яркой продуктивной и творческой деятельности детей.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4. Составить перспективный план мероприятий.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8715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3 этап.   Реализация  проекта.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071546"/>
            <a:ext cx="28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785794"/>
            <a:ext cx="864399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3.1. Игровая деятельность.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 Сюжетно-ролевая игра «Ветеринарная клиника», «Юные орнитологи», « В гости к птицам».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Цель: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ea typeface="Calibri" pitchFamily="34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развить интерес к птицам и их образу жизни, учить подражать людям разных                профессий;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воспитывать любовь к  птицам;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продолжать учить играть всем вместе, партнёрским отношениям со сверстниками.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Настольно-печатная игра «Птицы» , дидактические игры «С какого дерева листок?»,  «Кто, где живёт?», «Чей обед?», лото «Животный мир», «Профессии».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Цель: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развивать интерес  к птицам;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ea typeface="Calibri" pitchFamily="34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расширять кругозор и обогащать словарный запас детей новыми терминами;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ea typeface="Calibri" pitchFamily="34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развивать связную речь.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Словесные игры «Чей дом? », «Доскажи словечко».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Цель: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расширить у детей знания о птицах;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ea typeface="Calibri" pitchFamily="34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научить их правильно называть;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ea typeface="Calibri" pitchFamily="34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продолжать развивать умение слушать и слышать собеседника;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ea typeface="Calibri" pitchFamily="34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развивать речь, память, образное мышление.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9"/>
            <a:ext cx="857256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3.2.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Художественно-речевая деятельность.</a:t>
            </a:r>
            <a:endParaRPr lang="ru-RU" sz="2000" dirty="0">
              <a:solidFill>
                <a:schemeClr val="bg1"/>
              </a:solidFill>
            </a:endParaRPr>
          </a:p>
          <a:p>
            <a:r>
              <a:rPr lang="ru-RU" dirty="0"/>
              <a:t> </a:t>
            </a:r>
          </a:p>
          <a:p>
            <a:r>
              <a:rPr lang="ru-RU" b="1" dirty="0">
                <a:solidFill>
                  <a:schemeClr val="bg1"/>
                </a:solidFill>
              </a:rPr>
              <a:t>Цель:</a:t>
            </a:r>
            <a:r>
              <a:rPr lang="ru-RU" dirty="0"/>
              <a:t> формировать у детей понятия «зимующие и перелётные </a:t>
            </a:r>
            <a:r>
              <a:rPr lang="ru-RU" dirty="0" smtClean="0"/>
              <a:t>птицы»;</a:t>
            </a:r>
          </a:p>
          <a:p>
            <a:r>
              <a:rPr lang="ru-RU" dirty="0"/>
              <a:t>-</a:t>
            </a:r>
            <a:r>
              <a:rPr lang="ru-RU" dirty="0" smtClean="0"/>
              <a:t>расширить </a:t>
            </a:r>
            <a:r>
              <a:rPr lang="ru-RU" dirty="0"/>
              <a:t>словарный </a:t>
            </a:r>
            <a:r>
              <a:rPr lang="ru-RU" dirty="0" smtClean="0"/>
              <a:t>запас;</a:t>
            </a:r>
          </a:p>
          <a:p>
            <a:r>
              <a:rPr lang="ru-RU" dirty="0" smtClean="0"/>
              <a:t> воспитывать </a:t>
            </a:r>
            <a:r>
              <a:rPr lang="ru-RU" dirty="0"/>
              <a:t>любовь  к птицам, воспитывать бережное отношение к окружающей </a:t>
            </a:r>
            <a:r>
              <a:rPr lang="ru-RU" dirty="0" smtClean="0"/>
              <a:t>       живой природе;</a:t>
            </a:r>
          </a:p>
          <a:p>
            <a:r>
              <a:rPr lang="ru-RU" dirty="0"/>
              <a:t>-</a:t>
            </a:r>
            <a:r>
              <a:rPr lang="ru-RU" dirty="0" smtClean="0"/>
              <a:t>учить </a:t>
            </a:r>
            <a:r>
              <a:rPr lang="ru-RU" dirty="0"/>
              <a:t>внимательно наблюдать и </a:t>
            </a:r>
            <a:r>
              <a:rPr lang="ru-RU" dirty="0" smtClean="0"/>
              <a:t>слушать;</a:t>
            </a:r>
          </a:p>
          <a:p>
            <a:r>
              <a:rPr lang="ru-RU" dirty="0"/>
              <a:t>-</a:t>
            </a:r>
            <a:r>
              <a:rPr lang="ru-RU" dirty="0" smtClean="0"/>
              <a:t>развивать </a:t>
            </a:r>
            <a:r>
              <a:rPr lang="ru-RU" dirty="0"/>
              <a:t>речь и память. </a:t>
            </a:r>
          </a:p>
          <a:p>
            <a:r>
              <a:rPr lang="ru-RU" dirty="0"/>
              <a:t>• Чтение стихов и небольших рассказов  о птицах. </a:t>
            </a:r>
          </a:p>
          <a:p>
            <a:r>
              <a:rPr lang="ru-RU" dirty="0"/>
              <a:t>• Беседа: «Птичка-невеличка», «А можем ли мы помочь?», «Что кушает воробей», «Кормушки бывают разные</a:t>
            </a:r>
            <a:r>
              <a:rPr lang="ru-RU" dirty="0" smtClean="0"/>
              <a:t>».</a:t>
            </a:r>
            <a:endParaRPr lang="ru-RU" dirty="0"/>
          </a:p>
          <a:p>
            <a:r>
              <a:rPr lang="ru-RU" dirty="0"/>
              <a:t>• Разучивание </a:t>
            </a:r>
            <a:r>
              <a:rPr lang="ru-RU" dirty="0" err="1"/>
              <a:t>потешек</a:t>
            </a:r>
            <a:r>
              <a:rPr lang="ru-RU" dirty="0"/>
              <a:t>, считалок, скороговорок  о птицах</a:t>
            </a:r>
            <a:r>
              <a:rPr lang="ru-RU" dirty="0" smtClean="0"/>
              <a:t>.</a:t>
            </a: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dirty="0"/>
              <a:t>Чтение пословиц и поговорок, загадок о птицах. </a:t>
            </a:r>
          </a:p>
          <a:p>
            <a:r>
              <a:rPr lang="ru-RU" dirty="0"/>
              <a:t>• Музыкально-театрализованная деятельность. </a:t>
            </a:r>
          </a:p>
          <a:p>
            <a:r>
              <a:rPr lang="ru-RU" b="1" dirty="0">
                <a:solidFill>
                  <a:schemeClr val="bg1"/>
                </a:solidFill>
              </a:rPr>
              <a:t>Цель:</a:t>
            </a:r>
            <a:r>
              <a:rPr lang="ru-RU" dirty="0"/>
              <a:t> учить слушать </a:t>
            </a:r>
            <a:r>
              <a:rPr lang="ru-RU" dirty="0" smtClean="0"/>
              <a:t>музыку;</a:t>
            </a:r>
          </a:p>
          <a:p>
            <a:pPr>
              <a:buFontTx/>
              <a:buChar char="-"/>
            </a:pPr>
            <a:r>
              <a:rPr lang="ru-RU" dirty="0" smtClean="0"/>
              <a:t>пробовать импровизировать;</a:t>
            </a:r>
          </a:p>
          <a:p>
            <a:pPr>
              <a:buFontTx/>
              <a:buChar char="-"/>
            </a:pPr>
            <a:r>
              <a:rPr lang="ru-RU" dirty="0" smtClean="0"/>
              <a:t>развивать чувство ритма;</a:t>
            </a:r>
          </a:p>
          <a:p>
            <a:pPr>
              <a:buFontTx/>
              <a:buChar char="-"/>
            </a:pPr>
            <a:r>
              <a:rPr lang="ru-RU" dirty="0" smtClean="0"/>
              <a:t>учить </a:t>
            </a:r>
            <a:r>
              <a:rPr lang="ru-RU" dirty="0"/>
              <a:t>соответствовать выбранной роли.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500042"/>
            <a:ext cx="864399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3.4. Художественно-эстетическая деятельность.</a:t>
            </a:r>
            <a:endParaRPr lang="ru-RU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/>
              <a:t> 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</a:rPr>
              <a:t>Цель: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/>
              <a:t>развивать творческие способности </a:t>
            </a:r>
            <a:r>
              <a:rPr lang="ru-RU" dirty="0" smtClean="0"/>
              <a:t>детей;</a:t>
            </a:r>
          </a:p>
          <a:p>
            <a:pPr>
              <a:lnSpc>
                <a:spcPct val="150000"/>
              </a:lnSpc>
            </a:pPr>
            <a:r>
              <a:rPr lang="ru-RU" dirty="0"/>
              <a:t>-</a:t>
            </a:r>
            <a:r>
              <a:rPr lang="ru-RU" dirty="0" smtClean="0"/>
              <a:t>прививать </a:t>
            </a:r>
            <a:r>
              <a:rPr lang="ru-RU" dirty="0"/>
              <a:t>аккуратность в </a:t>
            </a:r>
            <a:r>
              <a:rPr lang="ru-RU" dirty="0" smtClean="0"/>
              <a:t>работе;</a:t>
            </a:r>
          </a:p>
          <a:p>
            <a:pPr>
              <a:lnSpc>
                <a:spcPct val="150000"/>
              </a:lnSpc>
            </a:pPr>
            <a:r>
              <a:rPr lang="ru-RU" dirty="0"/>
              <a:t>-</a:t>
            </a:r>
            <a:r>
              <a:rPr lang="ru-RU" dirty="0" smtClean="0"/>
              <a:t>воспитывать </a:t>
            </a:r>
            <a:r>
              <a:rPr lang="ru-RU" dirty="0"/>
              <a:t>любовь к труду. </a:t>
            </a:r>
          </a:p>
          <a:p>
            <a:pPr>
              <a:lnSpc>
                <a:spcPct val="150000"/>
              </a:lnSpc>
            </a:pPr>
            <a:r>
              <a:rPr lang="ru-RU" dirty="0"/>
              <a:t> </a:t>
            </a:r>
          </a:p>
          <a:p>
            <a:pPr>
              <a:lnSpc>
                <a:spcPct val="150000"/>
              </a:lnSpc>
            </a:pPr>
            <a:r>
              <a:rPr lang="ru-RU" dirty="0"/>
              <a:t> Изготовление коллективных работ «Птицы прилетели»,  «Зимний лес».</a:t>
            </a:r>
          </a:p>
          <a:p>
            <a:pPr>
              <a:lnSpc>
                <a:spcPct val="150000"/>
              </a:lnSpc>
            </a:pPr>
            <a:r>
              <a:rPr lang="ru-RU" dirty="0"/>
              <a:t> 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386</Words>
  <Application>Microsoft Office PowerPoint</Application>
  <PresentationFormat>Экран (4:3)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Родничок</dc:creator>
  <cp:lastModifiedBy>Родничок</cp:lastModifiedBy>
  <cp:revision>7</cp:revision>
  <dcterms:created xsi:type="dcterms:W3CDTF">2014-06-26T06:20:47Z</dcterms:created>
  <dcterms:modified xsi:type="dcterms:W3CDTF">2014-06-26T07:30:31Z</dcterms:modified>
</cp:coreProperties>
</file>