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9" r:id="rId4"/>
    <p:sldId id="261" r:id="rId5"/>
    <p:sldId id="263" r:id="rId6"/>
    <p:sldId id="264" r:id="rId7"/>
    <p:sldId id="260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2;&#1089;&#1090;&#1072;&#1089;&#1080;&#1103;\Desktop\&#1060;&#1088;&#1072;&#1085;&#1094;&#1091;&#1079;&#1089;&#1082;&#1072;&#1103;%20&#1087;&#1077;&#1089;&#1077;&#1085;&#1082;&#1072;\27%20&#1057;&#1090;&#1072;&#1088;&#1080;&#1085;&#1085;&#1072;&#1103;%20&#1092;&#1088;&#1072;&#1085;&#1094;&#1091;&#1079;&#1089;&#1082;&#1072;&#1103;%20&#1087;&#1077;&#1089;&#1077;&#1085;&#1082;&#1072;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mergenza-russia.ru/images/pics/cha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7" y="0"/>
            <a:ext cx="5148064" cy="68341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484784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П.И. ЧАЙКОВСКИЙ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«ДЕТСКИЙ АЛЬБОМ»</a:t>
            </a:r>
          </a:p>
          <a:p>
            <a:endParaRPr lang="ru-RU" sz="2800" b="1" dirty="0" smtClean="0"/>
          </a:p>
          <a:p>
            <a:pPr algn="ctr"/>
            <a:r>
              <a:rPr lang="ru-RU" sz="2800" b="1" dirty="0" smtClean="0"/>
              <a:t>«СТАРИННАЯ ФРАНЦУЗСКАЯ                     ПЕСЕНКА»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img-fotki.yandex.ru/get/4137/152124108.3e/0_9d7f8_4244e013_X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0319"/>
            <a:ext cx="9144000" cy="6868319"/>
          </a:xfrm>
          <a:prstGeom prst="rect">
            <a:avLst/>
          </a:prstGeom>
          <a:noFill/>
        </p:spPr>
      </p:pic>
      <p:pic>
        <p:nvPicPr>
          <p:cNvPr id="4" name="27 Старинная французска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Picture 2" descr="http://img11.nnm.me/e/9/3/4/3/e93434015e7525f7871b8e929273846d_ful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9667" cy="6858000"/>
          </a:xfrm>
          <a:prstGeom prst="rect">
            <a:avLst/>
          </a:prstGeom>
          <a:noFill/>
        </p:spPr>
      </p:pic>
      <p:pic>
        <p:nvPicPr>
          <p:cNvPr id="7" name="Picture 4" descr="http://images.webpark.ru/uploads54/110726/Paris_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67206"/>
            <a:ext cx="7344816" cy="67907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upload.wikimedia.org/wikipedia/commons/0/0b/Hangman_Bridge,_Nuremberg,_Bavaria,_1890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alon-collection.ru/d/200865/d/3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g1.liveinternet.ru/images/attach/c/2/84/619/84619337_large_865_001.jpg"/>
          <p:cNvPicPr>
            <a:picLocks noChangeAspect="1" noChangeArrowheads="1"/>
          </p:cNvPicPr>
          <p:nvPr/>
        </p:nvPicPr>
        <p:blipFill>
          <a:blip r:embed="rId2" cstate="email"/>
          <a:srcRect r="-1115"/>
          <a:stretch>
            <a:fillRect/>
          </a:stretch>
        </p:blipFill>
        <p:spPr bwMode="auto">
          <a:xfrm>
            <a:off x="-1" y="0"/>
            <a:ext cx="9204333" cy="6858000"/>
          </a:xfrm>
          <a:prstGeom prst="rect">
            <a:avLst/>
          </a:prstGeom>
          <a:noFill/>
        </p:spPr>
      </p:pic>
      <p:pic>
        <p:nvPicPr>
          <p:cNvPr id="55300" name="Picture 4" descr="http://img0.liveinternet.ru/images/attach/c/4/79/858/79858008_1320772828_paris_0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0"/>
            <a:ext cx="6657975" cy="6667500"/>
          </a:xfrm>
          <a:prstGeom prst="rect">
            <a:avLst/>
          </a:prstGeom>
          <a:noFill/>
        </p:spPr>
      </p:pic>
      <p:pic>
        <p:nvPicPr>
          <p:cNvPr id="4" name="Picture 2" descr="http://svistanet.com/wp-content/uploads/2014/10/xudozcnik-Christa-Kieffer-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intcover.ru/upload/iblock/346/346172ea44f070eab46d0d6fa282c3a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5436097" cy="6858000"/>
          </a:xfrm>
          <a:prstGeom prst="rect">
            <a:avLst/>
          </a:prstGeom>
          <a:noFill/>
        </p:spPr>
      </p:pic>
      <p:pic>
        <p:nvPicPr>
          <p:cNvPr id="57346" name="Picture 2" descr="http://imgdepo.ru/out.php/i74278_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20094" y="0"/>
            <a:ext cx="512390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rm9.staticflickr.com/8244/8461069814_0e6e65fea8_o_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perierga.gr/wp-content/uploads/2015/05/pictustreet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3320"/>
            <a:ext cx="9144000" cy="7071320"/>
          </a:xfrm>
          <a:prstGeom prst="rect">
            <a:avLst/>
          </a:prstGeom>
          <a:noFill/>
        </p:spPr>
      </p:pic>
      <p:pic>
        <p:nvPicPr>
          <p:cNvPr id="52228" name="Picture 4" descr="http://cs323524.vk.me/v323524694/d5da/M04K_QiCd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pic>
        <p:nvPicPr>
          <p:cNvPr id="5" name="Picture 6" descr="http://img-fotki.yandex.ru/get/4137/152124108.3e/0_9d7f8_4244e013_X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1772816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КОНЕЦ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mindblowingpicture.com/wp/music/WPB4PJ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3861048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Презентацию подготовила музыкальный руководитель </a:t>
            </a:r>
          </a:p>
          <a:p>
            <a:pPr algn="ctr"/>
            <a:r>
              <a:rPr lang="ru-RU" sz="3200" b="1" dirty="0" smtClean="0"/>
              <a:t>ГДОУ №53 Красногвардейского района, г. Санкт - Петербурга</a:t>
            </a:r>
          </a:p>
          <a:p>
            <a:pPr algn="ctr"/>
            <a:r>
              <a:rPr lang="ru-RU" sz="3200" b="1" dirty="0" smtClean="0"/>
              <a:t>Черныш Анастасия Анатольевна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141</TotalTime>
  <Words>32</Words>
  <Application>Microsoft Office PowerPoint</Application>
  <PresentationFormat>Экран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17</cp:revision>
  <dcterms:created xsi:type="dcterms:W3CDTF">2016-01-08T15:35:49Z</dcterms:created>
  <dcterms:modified xsi:type="dcterms:W3CDTF">2016-01-09T16:28:47Z</dcterms:modified>
</cp:coreProperties>
</file>