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0" r:id="rId4"/>
    <p:sldId id="259" r:id="rId5"/>
    <p:sldId id="265" r:id="rId6"/>
    <p:sldId id="261" r:id="rId7"/>
    <p:sldId id="262" r:id="rId8"/>
    <p:sldId id="263" r:id="rId9"/>
    <p:sldId id="264" r:id="rId10"/>
    <p:sldId id="268" r:id="rId11"/>
    <p:sldId id="267" r:id="rId12"/>
    <p:sldId id="272" r:id="rId13"/>
    <p:sldId id="273" r:id="rId14"/>
    <p:sldId id="274" r:id="rId15"/>
    <p:sldId id="278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41" d="100"/>
          <a:sy n="41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0405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itchFamily="34" charset="0"/>
                <a:cs typeface="Times New Roman" pitchFamily="18" charset="0"/>
              </a:rPr>
              <a:t>Анализ предметно – развивающей среды в группе (младший дошкольный возраст)</a:t>
            </a:r>
            <a:br>
              <a:rPr lang="ru-RU" dirty="0" smtClean="0">
                <a:latin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cs typeface="Times New Roman" pitchFamily="18" charset="0"/>
              </a:rPr>
              <a:t>по теме 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Птицы»</a:t>
            </a:r>
            <a:br>
              <a:rPr lang="ru-RU" dirty="0" smtClean="0">
                <a:latin typeface="Calibri" pitchFamily="34" charset="0"/>
                <a:cs typeface="Times New Roman" pitchFamily="18" charset="0"/>
              </a:rPr>
            </a:br>
            <a:endParaRPr lang="ru-RU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Уголок экспериментирования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4977278"/>
              </p:ext>
            </p:extLst>
          </p:nvPr>
        </p:nvGraphicFramePr>
        <p:xfrm>
          <a:off x="539750" y="2349500"/>
          <a:ext cx="814705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525"/>
                <a:gridCol w="407352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есть  в</a:t>
                      </a:r>
                      <a:r>
                        <a:rPr lang="ru-RU" baseline="0" dirty="0" smtClean="0"/>
                        <a:t>  уголке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Обогащение среды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Ёмкость</a:t>
                      </a:r>
                      <a:r>
                        <a:rPr lang="ru-RU" sz="2400" baseline="0" dirty="0" smtClean="0"/>
                        <a:t> с водой</a:t>
                      </a:r>
                      <a:endParaRPr lang="ru-RU" sz="2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Перья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Яичная скорлупа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Алгоритмы проведения опытов</a:t>
                      </a:r>
                      <a:r>
                        <a:rPr lang="ru-RU" sz="2400" baseline="0" dirty="0" smtClean="0"/>
                        <a:t> с  </a:t>
                      </a:r>
                      <a:r>
                        <a:rPr lang="ru-RU" sz="2400" baseline="0" dirty="0" smtClean="0"/>
                        <a:t>перьями </a:t>
                      </a:r>
                      <a:r>
                        <a:rPr lang="ru-RU" sz="2400" baseline="0" smtClean="0"/>
                        <a:t>и скорлупой</a:t>
                      </a:r>
                      <a:endParaRPr lang="ru-RU" sz="2400" baseline="0" dirty="0" smtClean="0"/>
                    </a:p>
                    <a:p>
                      <a:pPr marL="342900" indent="-342900">
                        <a:buNone/>
                      </a:pP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1" name="Picture 3" descr="C:\Users\Lenovo\AppData\Local\Microsoft\Windows\Temporary Internet Files\Content.IE5\V9FMN0IU\MC9004398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1924050" cy="153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/>
          <a:lstStyle/>
          <a:p>
            <a:r>
              <a:rPr lang="ru-RU" dirty="0" smtClean="0"/>
              <a:t>Уголок девочек</a:t>
            </a:r>
            <a:endParaRPr lang="ru-RU" dirty="0"/>
          </a:p>
        </p:txBody>
      </p:sp>
      <p:pic>
        <p:nvPicPr>
          <p:cNvPr id="24596" name="Picture 20" descr="C:\Users\Lenovo\AppData\Local\Microsoft\Windows\Temporary Internet Files\Content.IE5\A58NA6YC\MC900236642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1815084" cy="1752905"/>
          </a:xfrm>
          <a:prstGeom prst="rect">
            <a:avLst/>
          </a:prstGeom>
          <a:noFill/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21177"/>
              </p:ext>
            </p:extLst>
          </p:nvPr>
        </p:nvGraphicFramePr>
        <p:xfrm>
          <a:off x="539552" y="2399832"/>
          <a:ext cx="8280920" cy="354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53019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есть в уголке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Обогащение среды</a:t>
                      </a:r>
                      <a:endParaRPr lang="ru-RU" sz="2800" dirty="0"/>
                    </a:p>
                  </a:txBody>
                  <a:tcPr/>
                </a:tc>
              </a:tr>
              <a:tr h="12868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Атрибуты для игры «Птичья</a:t>
                      </a:r>
                      <a:r>
                        <a:rPr lang="ru-RU" sz="2400" baseline="0" dirty="0" smtClean="0"/>
                        <a:t> столовая</a:t>
                      </a:r>
                      <a:r>
                        <a:rPr lang="ru-RU" sz="2400" dirty="0" smtClean="0"/>
                        <a:t>», «птичка с птенчиками»</a:t>
                      </a:r>
                      <a:endParaRPr lang="ru-RU" sz="24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Атрибуты для игры «Больница»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Атрибуты для игры «Магазин»</a:t>
                      </a:r>
                    </a:p>
                    <a:p>
                      <a:pPr marL="342900" indent="-342900">
                        <a:buNone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Алгоритмы проведения</a:t>
                      </a:r>
                      <a:r>
                        <a:rPr lang="ru-RU" sz="2400" baseline="0" dirty="0" smtClean="0"/>
                        <a:t> игр «Магазин», «Больница», «Кафе»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Наборы продуктов для разрезания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Уголок мальчиков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12870164"/>
              </p:ext>
            </p:extLst>
          </p:nvPr>
        </p:nvGraphicFramePr>
        <p:xfrm>
          <a:off x="395536" y="2204864"/>
          <a:ext cx="8291264" cy="4665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632"/>
                <a:gridCol w="4145632"/>
              </a:tblGrid>
              <a:tr h="551108">
                <a:tc>
                  <a:txBody>
                    <a:bodyPr/>
                    <a:lstStyle/>
                    <a:p>
                      <a:r>
                        <a:rPr lang="ru-RU" dirty="0" smtClean="0"/>
                        <a:t>Что</a:t>
                      </a:r>
                      <a:r>
                        <a:rPr lang="ru-RU" baseline="0" dirty="0" smtClean="0"/>
                        <a:t> есть в уголке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Обогащение среды</a:t>
                      </a:r>
                      <a:endParaRPr lang="ru-RU" dirty="0"/>
                    </a:p>
                  </a:txBody>
                  <a:tcPr/>
                </a:tc>
              </a:tr>
              <a:tr h="55110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Машины для с/р «Поездка</a:t>
                      </a:r>
                      <a:r>
                        <a:rPr lang="ru-RU" sz="2400" baseline="0" dirty="0" smtClean="0"/>
                        <a:t> в лес</a:t>
                      </a:r>
                      <a:r>
                        <a:rPr lang="ru-RU" sz="2400" dirty="0" smtClean="0"/>
                        <a:t>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Конструктор</a:t>
                      </a:r>
                      <a:r>
                        <a:rPr lang="ru-RU" sz="2400" baseline="0" dirty="0" smtClean="0"/>
                        <a:t> разного размера и  разных видов д</a:t>
                      </a:r>
                      <a:r>
                        <a:rPr lang="ru-RU" sz="2400" dirty="0" smtClean="0"/>
                        <a:t>ля строительства (кормушек,</a:t>
                      </a:r>
                      <a:r>
                        <a:rPr lang="ru-RU" sz="2400" baseline="0" dirty="0" smtClean="0"/>
                        <a:t> скворечников)</a:t>
                      </a:r>
                      <a:r>
                        <a:rPr lang="ru-RU" sz="2400" dirty="0" smtClean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Фуражка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работника ГИБДД</a:t>
                      </a:r>
                      <a:r>
                        <a:rPr lang="ru-RU" sz="2400" baseline="0" dirty="0" smtClean="0"/>
                        <a:t>, дорожные знаки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/>
                        <a:t>Инструменты для  плотника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Спецтехника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Схемы построек</a:t>
                      </a:r>
                      <a:r>
                        <a:rPr lang="ru-RU" sz="2400" baseline="0" dirty="0" smtClean="0"/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/>
                        <a:t>Спецодежда для плотника</a:t>
                      </a:r>
                    </a:p>
                    <a:p>
                      <a:pPr marL="342900" indent="-342900">
                        <a:buNone/>
                      </a:pP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4" name="Picture 2" descr="C:\Users\Lenovo\AppData\Local\Microsoft\Windows\Temporary Internet Files\Content.IE5\V9FMN0IU\MM90028365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7"/>
            <a:ext cx="4792528" cy="1265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Птицы для драматизации и настольного</a:t>
            </a:r>
            <a:br>
              <a:rPr lang="ru-RU" sz="2800" dirty="0" smtClean="0"/>
            </a:br>
            <a:r>
              <a:rPr lang="ru-RU" sz="2800" dirty="0" smtClean="0"/>
              <a:t>театра  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20885"/>
            <a:ext cx="4902935" cy="3268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40563"/>
            <a:ext cx="2965964" cy="4448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Театрализованный уголок</a:t>
            </a:r>
            <a:endParaRPr lang="ru-RU" sz="36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0368085"/>
              </p:ext>
            </p:extLst>
          </p:nvPr>
        </p:nvGraphicFramePr>
        <p:xfrm>
          <a:off x="457200" y="2276475"/>
          <a:ext cx="82296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есть в</a:t>
                      </a:r>
                      <a:r>
                        <a:rPr lang="ru-RU" baseline="0" dirty="0" smtClean="0"/>
                        <a:t> уголке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Обогащение среды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 Маски птиц.</a:t>
                      </a:r>
                      <a:endParaRPr lang="ru-RU" sz="2400" baseline="0" dirty="0" smtClean="0"/>
                    </a:p>
                    <a:p>
                      <a:r>
                        <a:rPr lang="ru-RU" sz="2400" baseline="0" dirty="0" smtClean="0"/>
                        <a:t>2. Птицы для настольного театра.</a:t>
                      </a:r>
                    </a:p>
                    <a:p>
                      <a:r>
                        <a:rPr lang="ru-RU" sz="2400" baseline="0" dirty="0" smtClean="0"/>
                        <a:t>3. Ширма.</a:t>
                      </a:r>
                    </a:p>
                    <a:p>
                      <a:r>
                        <a:rPr lang="ru-RU" sz="2400" baseline="0" dirty="0" smtClean="0"/>
                        <a:t>4. Атрибуты для сказки «Заяц-</a:t>
                      </a:r>
                      <a:r>
                        <a:rPr lang="ru-RU" sz="2400" baseline="0" dirty="0" err="1" smtClean="0"/>
                        <a:t>хваста</a:t>
                      </a:r>
                      <a:r>
                        <a:rPr lang="ru-RU" sz="2400" baseline="0" dirty="0" smtClean="0"/>
                        <a:t>» и </a:t>
                      </a:r>
                      <a:r>
                        <a:rPr lang="ru-RU" sz="2400" baseline="0" dirty="0" err="1" smtClean="0"/>
                        <a:t>потешек</a:t>
                      </a:r>
                      <a:r>
                        <a:rPr lang="ru-RU" sz="2400" baseline="0" dirty="0" smtClean="0"/>
                        <a:t> о птицах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2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Алгоритмы драматизации сказки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«Заяц-</a:t>
                      </a:r>
                      <a:r>
                        <a:rPr lang="ru-RU" sz="2400" dirty="0" err="1" smtClean="0"/>
                        <a:t>хваста</a:t>
                      </a:r>
                      <a:r>
                        <a:rPr lang="ru-RU" sz="2400" dirty="0" smtClean="0"/>
                        <a:t>».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24" name="Picture 4" descr="C:\Users\Lenovo\AppData\Local\Microsoft\Windows\Temporary Internet Files\Content.IE5\CDA5OM1I\MC9000890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2008248" cy="156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Музыкальный уголок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79249110"/>
              </p:ext>
            </p:extLst>
          </p:nvPr>
        </p:nvGraphicFramePr>
        <p:xfrm>
          <a:off x="457200" y="2276475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есть в уголке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Обогащение среды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Музыкальные инструменты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Магнитофон, ноутбук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/>
                        <a:t>Птичьи голоса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/>
                        <a:t>Правила игры на муз. инструментах</a:t>
                      </a:r>
                      <a:endParaRPr lang="ru-RU" sz="2400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sz="2400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Картотеки хороводных игр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Схемы для игры на металлофоне</a:t>
                      </a:r>
                      <a:r>
                        <a:rPr lang="ru-RU" sz="2400" baseline="0" dirty="0" smtClean="0"/>
                        <a:t> музыкальных произведений на тему «Птиц»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/>
                        <a:t>Музыкальные дидактические игры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18" name="Picture 2" descr="C:\Users\Lenovo\AppData\Local\Microsoft\Windows\Temporary Internet Files\Content.IE5\NWP79T8Y\MC9004381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1597025" cy="194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59610709"/>
              </p:ext>
            </p:extLst>
          </p:nvPr>
        </p:nvGraphicFramePr>
        <p:xfrm>
          <a:off x="457200" y="1844824"/>
          <a:ext cx="8229600" cy="411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6423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есть в уголке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Обогащение среды</a:t>
                      </a:r>
                      <a:endParaRPr lang="ru-RU" dirty="0"/>
                    </a:p>
                  </a:txBody>
                  <a:tcPr/>
                </a:tc>
              </a:tr>
              <a:tr h="370791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 Выставка детских</a:t>
                      </a:r>
                      <a:r>
                        <a:rPr lang="ru-RU" sz="2400" baseline="0" dirty="0" smtClean="0"/>
                        <a:t> работ на тему «Птицы»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2. Привлечение</a:t>
                      </a:r>
                      <a:r>
                        <a:rPr lang="ru-RU" sz="2400" baseline="0" dirty="0" smtClean="0"/>
                        <a:t> родителей к участию в конкурсе кормушек или  птиц  для драматизации.</a:t>
                      </a:r>
                    </a:p>
                    <a:p>
                      <a:r>
                        <a:rPr lang="ru-RU" sz="2400" baseline="0" dirty="0" smtClean="0"/>
                        <a:t>4. Стихи  на тему «птицы»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</a:t>
                      </a:r>
                      <a:r>
                        <a:rPr lang="ru-RU" sz="2400" baseline="0" dirty="0" smtClean="0"/>
                        <a:t> Оформление папки-передвижки на тему: «Любовь и забота сохраняют природу».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871" name="Picture 7" descr="C:\Users\Lenovo\AppData\Local\Microsoft\Windows\Temporary Internet Files\Content.IE5\CDA5OM1I\MC9002977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615745" cy="18900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/>
          <a:lstStyle/>
          <a:p>
            <a:r>
              <a:rPr lang="ru-RU" dirty="0" smtClean="0"/>
              <a:t>Книжный уголок</a:t>
            </a:r>
            <a:endParaRPr lang="ru-RU" dirty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93430329"/>
              </p:ext>
            </p:extLst>
          </p:nvPr>
        </p:nvGraphicFramePr>
        <p:xfrm>
          <a:off x="457200" y="1916113"/>
          <a:ext cx="82296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есть в</a:t>
                      </a:r>
                      <a:r>
                        <a:rPr lang="ru-RU" sz="2800" baseline="0" dirty="0" smtClean="0"/>
                        <a:t> уголке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Обогащение среды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/>
                        <a:t>Книги С.</a:t>
                      </a:r>
                      <a:r>
                        <a:rPr lang="ru-RU" sz="2800" baseline="0" dirty="0" smtClean="0"/>
                        <a:t> Маршак</a:t>
                      </a:r>
                      <a:r>
                        <a:rPr lang="ru-RU" sz="2800" dirty="0" smtClean="0"/>
                        <a:t> «Где</a:t>
                      </a:r>
                      <a:r>
                        <a:rPr lang="ru-RU" sz="2800" baseline="0" dirty="0" smtClean="0"/>
                        <a:t> обедал воробей</a:t>
                      </a:r>
                      <a:r>
                        <a:rPr lang="ru-RU" sz="2800" dirty="0" smtClean="0"/>
                        <a:t>».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ru-RU" sz="2800" dirty="0" smtClean="0"/>
                        <a:t>«Заяц-</a:t>
                      </a:r>
                      <a:r>
                        <a:rPr lang="ru-RU" sz="2800" dirty="0" err="1" smtClean="0"/>
                        <a:t>хваста</a:t>
                      </a:r>
                      <a:r>
                        <a:rPr lang="ru-RU" sz="2800" dirty="0" smtClean="0"/>
                        <a:t>»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ru-RU" sz="2800" baseline="0" dirty="0" smtClean="0"/>
                        <a:t>Пальчиковые игры и </a:t>
                      </a:r>
                      <a:r>
                        <a:rPr lang="ru-RU" sz="2800" baseline="0" dirty="0" err="1" smtClean="0"/>
                        <a:t>потешки</a:t>
                      </a:r>
                      <a:r>
                        <a:rPr lang="ru-RU" sz="2800" baseline="0" dirty="0" smtClean="0"/>
                        <a:t>.</a:t>
                      </a:r>
                      <a:endParaRPr lang="ru-RU" sz="2800" dirty="0" smtClean="0"/>
                    </a:p>
                    <a:p>
                      <a:pPr marL="0" indent="0">
                        <a:buNone/>
                      </a:pPr>
                      <a:r>
                        <a:rPr lang="ru-RU" sz="2800" dirty="0" smtClean="0"/>
                        <a:t>4.</a:t>
                      </a:r>
                      <a:r>
                        <a:rPr lang="ru-RU" sz="2800" baseline="0" dirty="0" smtClean="0"/>
                        <a:t> А. </a:t>
                      </a:r>
                      <a:r>
                        <a:rPr lang="ru-RU" sz="2800" baseline="0" dirty="0" err="1" smtClean="0"/>
                        <a:t>Барто</a:t>
                      </a:r>
                      <a:r>
                        <a:rPr lang="ru-RU" sz="2800" baseline="0" dirty="0" smtClean="0"/>
                        <a:t> «Птичка»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1.Пополнение  уголка книгами</a:t>
                      </a:r>
                      <a:r>
                        <a:rPr lang="ru-RU" sz="2800" baseline="0" dirty="0" smtClean="0"/>
                        <a:t> о разных птицах</a:t>
                      </a:r>
                      <a:r>
                        <a:rPr lang="ru-RU" sz="2800" dirty="0" smtClean="0"/>
                        <a:t>.</a:t>
                      </a:r>
                    </a:p>
                    <a:p>
                      <a:r>
                        <a:rPr lang="ru-RU" sz="2800" dirty="0" smtClean="0"/>
                        <a:t>2. А. Яшин «Покормите птиц зимой»</a:t>
                      </a:r>
                    </a:p>
                    <a:p>
                      <a:r>
                        <a:rPr lang="ru-RU" sz="2800" dirty="0" smtClean="0"/>
                        <a:t>3. В. Берестов «Птицы»         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5" name="Picture 7" descr="C:\Users\Lenovo\AppData\Local\Microsoft\Windows\Temporary Internet Files\Content.IE5\A58NA6YC\MC9002329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1797113" cy="1594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282154"/>
          </a:xfrm>
        </p:spPr>
        <p:txBody>
          <a:bodyPr>
            <a:noAutofit/>
          </a:bodyPr>
          <a:lstStyle/>
          <a:p>
            <a:r>
              <a:rPr lang="ru-RU" sz="3600" dirty="0" smtClean="0"/>
              <a:t>Уголок художественного творчества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14035208"/>
              </p:ext>
            </p:extLst>
          </p:nvPr>
        </p:nvGraphicFramePr>
        <p:xfrm>
          <a:off x="457200" y="2492375"/>
          <a:ext cx="82296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есть в уголке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Обогащение среды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800" dirty="0" smtClean="0"/>
                        <a:t>Раскраски.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/>
                        <a:t>Шаблоны</a:t>
                      </a:r>
                      <a:r>
                        <a:rPr lang="ru-RU" sz="2800" baseline="0" dirty="0" smtClean="0"/>
                        <a:t> птиц на выбор</a:t>
                      </a:r>
                      <a:endParaRPr lang="ru-RU" sz="28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800" dirty="0" smtClean="0"/>
                        <a:t>Схемы</a:t>
                      </a:r>
                      <a:r>
                        <a:rPr lang="ru-RU" sz="2800" baseline="0" dirty="0" smtClean="0"/>
                        <a:t> – картинки алгоритма рисования птиц.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ru-RU" sz="2800" baseline="0" dirty="0" smtClean="0"/>
                        <a:t>Трафареты.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2800" baseline="0" dirty="0" smtClean="0"/>
                        <a:t>Алгоритмы выполнения.</a:t>
                      </a:r>
                      <a:endParaRPr lang="ru-RU" sz="2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 descr="C:\Users\Lenovo\AppData\Local\Microsoft\Windows\Temporary Internet Files\Content.IE5\A58NA6YC\MC90043260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2160240" cy="197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Рисование пластилином, аппликация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988840"/>
            <a:ext cx="3072342" cy="4608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67844"/>
            <a:ext cx="3054086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40568" y="476672"/>
            <a:ext cx="8136904" cy="1224136"/>
          </a:xfrm>
        </p:spPr>
        <p:txBody>
          <a:bodyPr/>
          <a:lstStyle/>
          <a:p>
            <a:r>
              <a:rPr lang="ru-RU" dirty="0" smtClean="0"/>
              <a:t>Творческий процесс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0" y="1988840"/>
            <a:ext cx="4074152" cy="3659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99" y="1988840"/>
            <a:ext cx="439947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42617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Спортивный уголок</a:t>
            </a:r>
            <a:endParaRPr lang="ru-RU" sz="4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97637912"/>
              </p:ext>
            </p:extLst>
          </p:nvPr>
        </p:nvGraphicFramePr>
        <p:xfrm>
          <a:off x="468313" y="2348880"/>
          <a:ext cx="8229600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5321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есть в уголке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Обогащение среды</a:t>
                      </a:r>
                      <a:endParaRPr lang="ru-RU" sz="2800" dirty="0"/>
                    </a:p>
                  </a:txBody>
                  <a:tcPr/>
                </a:tc>
              </a:tr>
              <a:tr h="283116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800" dirty="0" smtClean="0"/>
                        <a:t>Маски</a:t>
                      </a:r>
                      <a:r>
                        <a:rPr lang="ru-RU" sz="2800" baseline="0" dirty="0" smtClean="0"/>
                        <a:t> и</a:t>
                      </a:r>
                      <a:r>
                        <a:rPr lang="ru-RU" sz="2800" dirty="0" smtClean="0"/>
                        <a:t> атрибуты для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проведения эстафет и подвижных игр на тему «Птицы».</a:t>
                      </a:r>
                    </a:p>
                    <a:p>
                      <a:pPr marL="342900" indent="-342900">
                        <a:buNone/>
                      </a:pPr>
                      <a:endParaRPr lang="ru-RU" sz="2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ru-RU" sz="2800" baseline="0" dirty="0" smtClean="0"/>
                        <a:t>Алгоритмы проведения </a:t>
                      </a:r>
                      <a:r>
                        <a:rPr lang="ru-RU" sz="2800" baseline="0" dirty="0" err="1" smtClean="0"/>
                        <a:t>п</a:t>
                      </a:r>
                      <a:r>
                        <a:rPr lang="ru-RU" sz="2800" baseline="0" dirty="0" smtClean="0"/>
                        <a:t>/и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2800" baseline="0" dirty="0" smtClean="0"/>
                        <a:t>Пополнение картотеки подвижных игр и упражнений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3" name="Picture 3" descr="C:\Users\Lenovo\AppData\Local\Microsoft\Windows\Temporary Internet Files\Content.IE5\NWP79T8Y\MC9003488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1845259" cy="1832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Уголок настольно-печатных и дидактических игр</a:t>
            </a:r>
            <a:endParaRPr lang="ru-RU" sz="36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8047150"/>
              </p:ext>
            </p:extLst>
          </p:nvPr>
        </p:nvGraphicFramePr>
        <p:xfrm>
          <a:off x="467544" y="2420888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29010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есть в  уголке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Обогащение среды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ru-RU" sz="2400" u="sng" dirty="0" smtClean="0"/>
                        <a:t>Настольно-печатные</a:t>
                      </a:r>
                      <a:r>
                        <a:rPr lang="ru-RU" sz="2400" u="sng" baseline="0" dirty="0" smtClean="0"/>
                        <a:t> игры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2400" dirty="0" smtClean="0"/>
                        <a:t>«Разрезные</a:t>
                      </a:r>
                      <a:r>
                        <a:rPr lang="ru-RU" sz="2400" baseline="0" dirty="0" smtClean="0"/>
                        <a:t> картинки», «Какая птица, назови»,  «Спрячь птичку»</a:t>
                      </a:r>
                      <a:endParaRPr lang="ru-RU" sz="2400" dirty="0" smtClean="0"/>
                    </a:p>
                    <a:p>
                      <a:pPr marL="514350" indent="-514350">
                        <a:buNone/>
                      </a:pPr>
                      <a:r>
                        <a:rPr lang="ru-RU" sz="2400" u="sng" dirty="0" smtClean="0"/>
                        <a:t>Дидактические</a:t>
                      </a:r>
                      <a:r>
                        <a:rPr lang="ru-RU" sz="2400" u="sng" baseline="0" dirty="0" smtClean="0"/>
                        <a:t> </a:t>
                      </a:r>
                      <a:r>
                        <a:rPr lang="ru-RU" sz="2400" u="sng" dirty="0" smtClean="0"/>
                        <a:t>игры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2400" dirty="0" smtClean="0"/>
                        <a:t>«Назови </a:t>
                      </a:r>
                      <a:r>
                        <a:rPr lang="ru-RU" sz="2400" dirty="0" err="1" smtClean="0"/>
                        <a:t>птицу»,</a:t>
                      </a:r>
                      <a:r>
                        <a:rPr lang="ru-RU" sz="2400" baseline="0" dirty="0" err="1" smtClean="0"/>
                        <a:t>«Кто</a:t>
                      </a:r>
                      <a:r>
                        <a:rPr lang="ru-RU" sz="2400" baseline="0" dirty="0" smtClean="0"/>
                        <a:t> как кричит»,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2400" baseline="0" dirty="0" smtClean="0"/>
                        <a:t>«Кого не стало»,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ru-RU" sz="2400" baseline="0" dirty="0" smtClean="0"/>
                        <a:t>«Чей голос»</a:t>
                      </a:r>
                      <a:endParaRPr lang="ru-RU" sz="2400" dirty="0" smtClean="0"/>
                    </a:p>
                    <a:p>
                      <a:pPr marL="514350" indent="-514350">
                        <a:buNone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 smtClean="0"/>
                        <a:t>Лото «Птицы», дидактические игры «Зимующие и перелётные птицы»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Users\Lenovo\AppData\Local\Microsoft\Windows\Temporary Internet Files\Content.IE5\A58NA6YC\MP9004387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53872" cy="2069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752019" cy="3168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68" y="3573017"/>
            <a:ext cx="4607497" cy="3071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Схемы для выкладывания из счётных палочек , мозаики и геометрических фигур</a:t>
            </a:r>
            <a:endParaRPr lang="ru-RU" sz="27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1" y="1772816"/>
            <a:ext cx="4428492" cy="29523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21" y="3929675"/>
            <a:ext cx="4392488" cy="2928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49925"/>
            <a:ext cx="3749402" cy="2467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462</TotalTime>
  <Words>453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Анализ предметно – развивающей среды в группе (младший дошкольный возраст) по теме «Птицы» </vt:lpstr>
      <vt:lpstr>Книжный уголок</vt:lpstr>
      <vt:lpstr>Уголок художественного творчества</vt:lpstr>
      <vt:lpstr> Рисование пластилином, аппликация</vt:lpstr>
      <vt:lpstr>Творческий процесс</vt:lpstr>
      <vt:lpstr>Спортивный уголок</vt:lpstr>
      <vt:lpstr>Уголок настольно-печатных и дидактических игр</vt:lpstr>
      <vt:lpstr>Презентация PowerPoint</vt:lpstr>
      <vt:lpstr>Схемы для выкладывания из счётных палочек , мозаики и геометрических фигур</vt:lpstr>
      <vt:lpstr>Уголок экспериментирования</vt:lpstr>
      <vt:lpstr>Уголок девочек</vt:lpstr>
      <vt:lpstr>Уголок мальчиков</vt:lpstr>
      <vt:lpstr>Птицы для драматизации и настольного театра   </vt:lpstr>
      <vt:lpstr>Театрализованный уголок</vt:lpstr>
      <vt:lpstr>Музыкальный уголок</vt:lpstr>
      <vt:lpstr>Работа с родителями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предметно – развивающей среды в группе  (старший дошкольный возраст) по теме  «Урожай собирай, на зиму запасай»</dc:title>
  <dc:creator>Lenovo</dc:creator>
  <cp:lastModifiedBy>Антон</cp:lastModifiedBy>
  <cp:revision>51</cp:revision>
  <dcterms:created xsi:type="dcterms:W3CDTF">2014-10-26T12:56:25Z</dcterms:created>
  <dcterms:modified xsi:type="dcterms:W3CDTF">2014-10-28T03:18:32Z</dcterms:modified>
</cp:coreProperties>
</file>