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6E18-7D42-4C5B-838E-17003B6EC61C}" type="datetimeFigureOut">
              <a:rPr lang="ru-RU" smtClean="0"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0EFC-9232-4C22-A16A-BC5B482EA3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tresearchnews.gatech.edu/reshor/rh-f03/buns1_b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Сказки\Сказка 2\skazka_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857815" cy="4038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u18540_9469_Fresh_brea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714356"/>
            <a:ext cx="7072362" cy="530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yalka_12_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21" t="22639" r="16521"/>
          <a:stretch>
            <a:fillRect/>
          </a:stretch>
        </p:blipFill>
        <p:spPr bwMode="auto">
          <a:xfrm>
            <a:off x="1500166" y="714356"/>
            <a:ext cx="6183070" cy="53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комбайн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791"/>
          <a:stretch>
            <a:fillRect/>
          </a:stretch>
        </p:blipFill>
        <p:spPr bwMode="auto">
          <a:xfrm>
            <a:off x="285720" y="714356"/>
            <a:ext cx="857250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6570"/>
          <a:stretch>
            <a:fillRect/>
          </a:stretch>
        </p:blipFill>
        <p:spPr bwMode="auto">
          <a:xfrm>
            <a:off x="928662" y="857232"/>
            <a:ext cx="756099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65694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комольный зав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857232"/>
            <a:ext cx="6149862" cy="531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Картинка 4 из 319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857232"/>
            <a:ext cx="704414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12500"/>
          <a:stretch>
            <a:fillRect/>
          </a:stretch>
        </p:blipFill>
        <p:spPr bwMode="auto">
          <a:xfrm>
            <a:off x="1285852" y="857232"/>
            <a:ext cx="6667520" cy="507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7</cp:revision>
  <dcterms:created xsi:type="dcterms:W3CDTF">2012-10-07T10:19:31Z</dcterms:created>
  <dcterms:modified xsi:type="dcterms:W3CDTF">2012-10-07T11:19:17Z</dcterms:modified>
</cp:coreProperties>
</file>