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handoutMasterIdLst>
    <p:handoutMasterId r:id="rId27"/>
  </p:handoutMasterIdLst>
  <p:sldIdLst>
    <p:sldId id="307" r:id="rId2"/>
    <p:sldId id="302" r:id="rId3"/>
    <p:sldId id="295" r:id="rId4"/>
    <p:sldId id="290" r:id="rId5"/>
    <p:sldId id="291" r:id="rId6"/>
    <p:sldId id="280" r:id="rId7"/>
    <p:sldId id="262" r:id="rId8"/>
    <p:sldId id="264" r:id="rId9"/>
    <p:sldId id="265" r:id="rId10"/>
    <p:sldId id="273" r:id="rId11"/>
    <p:sldId id="303" r:id="rId12"/>
    <p:sldId id="281" r:id="rId13"/>
    <p:sldId id="263" r:id="rId14"/>
    <p:sldId id="305" r:id="rId15"/>
    <p:sldId id="304" r:id="rId16"/>
    <p:sldId id="271" r:id="rId17"/>
    <p:sldId id="308" r:id="rId18"/>
    <p:sldId id="309" r:id="rId19"/>
    <p:sldId id="296" r:id="rId20"/>
    <p:sldId id="299" r:id="rId21"/>
    <p:sldId id="301" r:id="rId22"/>
    <p:sldId id="300" r:id="rId23"/>
    <p:sldId id="294" r:id="rId24"/>
    <p:sldId id="3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9" autoAdjust="0"/>
    <p:restoredTop sz="94676" autoAdjust="0"/>
  </p:normalViewPr>
  <p:slideViewPr>
    <p:cSldViewPr>
      <p:cViewPr varScale="1">
        <p:scale>
          <a:sx n="88" d="100"/>
          <a:sy n="8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2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88170-F1C5-4B72-81BB-D22436A1774A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4819A-1006-40EE-9A58-1D3DEFB68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8920-2491-4DAA-98D0-0E28E750921F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F94C-FFF9-4986-9A1B-38D3BF7C7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F94C-FFF9-4986-9A1B-38D3BF7C7E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99AB73-5C79-4951-9644-130799AB0914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DE519D-52B1-4334-8298-F6EF9282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images.yandex.ru/yandsearch?img_url=www.yaplakal.com/uploads/post-28-12933960529534.jpg&amp;iorient=&amp;icolor=&amp;site=&amp;text=%D0%BA%D0%B0%D1%80%D1%82%D0%B8%D0%BD%D0%BA%D0%B8%20%D0%B5%D0%B7%D0%B4%D0%BE%D0%B2%D1%8B%D0%B5%20%D0%BE%D0%BB%D0%B5%D0%BD%D0%B8&amp;wp=&amp;pos=1&amp;isize=&amp;type=&amp;recent=&amp;rpt=simage&amp;itype=&amp;nojs=1" TargetMode="External"/><Relationship Id="rId7" Type="http://schemas.openxmlformats.org/officeDocument/2006/relationships/hyperlink" Target="http://images.yandex.ru/yandsearch?img_url=www.skitalets.ru/trips/pripural2002/8699-21.jpg&amp;iorient=&amp;icolor=&amp;site=&amp;text=%D0%BA%D0%B0%D1%80%D1%82%D0%B8%D0%BD%D0%BA%D0%B8%20%D0%BE%D0%BB%D0%B5%D0%BD%D1%8C%20%D0%B4%D0%BE%D0%BC%D0%B0%D1%88%D0%BD%D0%B8%D0%B9&amp;wp=&amp;pos=4&amp;isize=&amp;type=&amp;recent=&amp;rpt=simage&amp;itype=&amp;nojs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images.yandex.ru/yandsearch?img_url=img.scrolls.combats.com/ph/1064391180/big/K6jTYuKjpxB77DnfMHWQUHQ6RVcMkzh4TQEmIi6g.jpg&amp;iorient=&amp;icolor=&amp;site=&amp;text=%D0%BA%D0%B0%D1%80%D1%82%D0%B8%D0%BD%D0%BA%D0%B8%20%D0%B5%D0%B7%D0%B4%D0%BE%D0%B2%D1%8B%D0%B5%20%D0%BE%D0%BB%D0%B5%D0%BD%D0%B8&amp;wp=&amp;pos=22&amp;isize=&amp;type=&amp;recent=&amp;rpt=simage&amp;itype=&amp;nojs=1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stat16.privet.ru/lr/0b10b253737c72c62c44dbaaec18c1b1&amp;iorient=&amp;icolor=&amp;site=&amp;text=%D0%BA%D0%B0%D1%80%D1%82%D0%B8%D0%BD%D0%BA%D0%B8%20%D0%B8%D0%B7%D0%B4%D0%B5%D0%BB%D0%B8%D1%8F%20%D0%B8%D0%B7%20%D0%B2%D0%B5%D1%80%D0%B1%D0%BB%D1%8E%D0%B4%D0%B0&amp;wp=&amp;pos=21&amp;isize=large&amp;type=&amp;recent=&amp;rpt=simage&amp;itype=&amp;nojs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images04.olx.ru/ui/11/84/79/1295528348_127357579_2---.jpg&amp;iorient=&amp;icolor=&amp;site=&amp;text=%D0%BA%D0%B0%D1%80%D1%82%D0%B8%D0%BD%D0%BA%D0%B8%20%D0%B2%D0%B5%D1%80%D0%B1%D0%BB%D1%8E%D0%B6%D1%8C%D1%8F%20%D1%88%D0%B5%D1%80%D1%81%D1%82%D1%8C&amp;wp=&amp;pos=3&amp;isize=large&amp;type=&amp;recent=&amp;rpt=simage&amp;itype=&amp;nojs=1" TargetMode="External"/><Relationship Id="rId3" Type="http://schemas.openxmlformats.org/officeDocument/2006/relationships/hyperlink" Target="http://images.yandex.ru/yandsearch?img_url=www.nn.ru/data/forum/images/2011-05/36003406-35980704-124.jpg&amp;iorient=&amp;icolor=&amp;site=&amp;text=%D0%BA%D0%B0%D1%80%D1%82%D0%B8%D0%BD%D0%BA%D0%B8%20%D0%B2%D0%B5%D1%80%D0%B1%D0%BB%D1%8E%D0%B6%D1%8C%D1%8F%20%D1%88%D0%B5%D1%80%D1%81%D1%82%D1%8C&amp;wp=&amp;pos=26&amp;isize=large&amp;type=&amp;recent=&amp;rpt=simage&amp;itype=&amp;nojs=1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hyperlink" Target="http://images.yandex.ru/yandsearch?img_url=www.knit-master.ru/published/publicdata/knitmststore/attachments/sc/products_pictures/%d0%9c%d0%be%d0%bd%d0%b3%d0%be%d0%bb%d1%8c%d1%81%d0%ba%d0%b8%d0%b9%20%d0%b2%d0%b5%d1%80%d0%b1%d0%bb%d1%8e%d0%b4%20371%20%d0%bd%d0%b0%d1%82.%20%d1%81%25_7acc81c2&amp;iorient=&amp;icolor=&amp;p=1&amp;site=&amp;text=%D0%BA%D0%B0%D1%80%D1%82%D0%B8%D0%BD%D0%BA%D0%B8%20%D0%B2%D0%B5%D1%80%D0%B1%D0%BB%D1%8E%D0%B6%D1%8C%D1%8F%20%D1%88%D0%B5%D1%80%D1%81%D1%82%D1%8C&amp;wp=&amp;pos=32&amp;isize=large&amp;type=&amp;recent=&amp;rpt=simage&amp;itype=&amp;nojs=1" TargetMode="External"/><Relationship Id="rId10" Type="http://schemas.openxmlformats.org/officeDocument/2006/relationships/hyperlink" Target="http://images.yandex.ru/yandsearch?img_url=ortoped-s.ru/products_pictures/medium_perhatki-042131651.jpg&amp;iorient=&amp;icolor=&amp;p=1&amp;site=&amp;text=%D0%BA%D0%B0%D1%80%D1%82%D0%B8%D0%BD%D0%BA%D0%B8%20%D0%B2%D0%B5%D1%80%D0%B1%D0%BB%D1%8E%D0%B6%D1%8C%D1%8F%20%D1%88%D0%B5%D1%80%D1%81%D1%82%D1%8C&amp;wp=&amp;pos=44&amp;isize=large&amp;type=&amp;recent=&amp;rpt=simage&amp;itype=&amp;nojs=1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aborigen.rybolov.de/img/Hirsch2.jpg&amp;iorient=&amp;icolor=&amp;site=&amp;text=%D0%BA%D0%B0%D1%80%D1%82%D0%B8%D0%BD%D0%BA%D0%B8%20%D0%BE%D0%BB%D0%B5%D0%BD%D1%8C%20%D0%B4%D0%BE%D0%BC%D0%B0%D1%88%D0%BD%D0%B8%D0%B9&amp;wp=&amp;pos=10&amp;isize=&amp;type=&amp;recent=&amp;rpt=simage&amp;itype=&amp;nojs=1" TargetMode="External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img_url=stat8.blog.ru/lr/090f0237b6dbd54fa37c0df404cd7ca6&amp;iorient=&amp;icolor=&amp;site=&amp;text=%D0%BA%D0%B0%D1%80%D1%82%D0%B8%D0%BD%D0%BA%D0%B8%20%D0%B8%D0%B7%D0%B4%D0%B5%D0%BB%D0%B8%D1%8F%20%D0%B8%D0%B7%20%D0%BE%D0%B2%D1%86%D1%8B&amp;wp=&amp;pos=6&amp;isize=large&amp;type=&amp;recent=&amp;rpt=simage&amp;itype=&amp;noj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upload.wikimedia.org/wikipedia/commons/2/28/BladeShearing.jpg&amp;iorient=&amp;icolor=&amp;site=&amp;text=%D0%BA%D0%B0%D1%80%D1%82%D0%B8%D0%BD%D0%BA%D0%B8%20%D0%B8%D0%B7%D0%B4%D0%B5%D0%BB%D0%B8%D1%8F%20%D0%B8%D0%B7%20%D0%BE%D0%B2%D1%86%D1%8B&amp;wp=&amp;pos=17&amp;isize=large&amp;type=&amp;recent=&amp;rpt=simage&amp;itype=&amp;nojs=1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images.yandex.ru/yandsearch?img_url=img.labirint.ru/images/comments_pic/0952/014labgi0l1261939074.jpg&amp;iorient=&amp;icolor=&amp;site=&amp;text=%D0%BA%D0%B0%D1%80%D1%82%D0%B8%D0%BD%D0%BA%D0%B8%20%D0%B2%D0%B0%D1%80%D0%B5%D0%B6%D0%BA%D0%B8.%20%D0%BD%D0%BE%D1%81%D0%BA%D0%B8%20%D0%B8%D0%B7%20%D1%88%D0%B5%D1%80%D1%81%D1%82%D0%B8&amp;wp=&amp;pos=16&amp;isize=large&amp;type=&amp;recent=&amp;rpt=simage&amp;itype=&amp;nojs=1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aborigen.rybolov.de/img/Hirsch2.jpg&amp;iorient=&amp;icolor=&amp;site=&amp;text=%D0%BA%D0%B0%D1%80%D1%82%D0%B8%D0%BD%D0%BA%D0%B8%20%D0%BE%D0%BB%D0%B5%D0%BD%D1%8C%20%D0%B4%D0%BE%D0%BC%D0%B0%D1%88%D0%BD%D0%B8%D0%B9&amp;wp=&amp;pos=10&amp;isize=&amp;type=&amp;recent=&amp;rpt=simage&amp;itype=&amp;nojs=1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14290"/>
            <a:ext cx="7772400" cy="292895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Такие </a:t>
            </a:r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</a:rPr>
              <a:t>необычные 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домашние животные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29124" y="4857760"/>
            <a:ext cx="4429156" cy="1737136"/>
          </a:xfrm>
        </p:spPr>
        <p:txBody>
          <a:bodyPr>
            <a:normAutofit/>
          </a:bodyPr>
          <a:lstStyle/>
          <a:p>
            <a:pPr marL="63500"/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Презентация учителя-логопеда</a:t>
            </a:r>
          </a:p>
          <a:p>
            <a:pPr marL="63500"/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ГБОУ №629 г.Москвы</a:t>
            </a:r>
          </a:p>
          <a:p>
            <a:pPr marL="63500"/>
            <a:r>
              <a:rPr lang="ru-RU" b="1" dirty="0" err="1" smtClean="0">
                <a:solidFill>
                  <a:schemeClr val="bg1"/>
                </a:solidFill>
                <a:cs typeface="Arial" charset="0"/>
              </a:rPr>
              <a:t>Калининой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 Ольги Владимировны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262322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305800" cy="150019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Олени не только перевозят грузы и людей…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0180" name="Picture 4" descr="http://im8-tub-ru.yandex.net/i?id=115095844-1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928802"/>
            <a:ext cx="355094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://im0-tub-ru.yandex.net/i?id=384631224-2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928802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im5-tub-ru.yandex.net/i?id=41300981-47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4357694"/>
            <a:ext cx="3287576" cy="231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im5-tub-ru.yandex.net/i?id=116758989-11-73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357694"/>
            <a:ext cx="3000396" cy="228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00504"/>
            <a:ext cx="7470648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Из оленьей шкуры шьют одежду, обувь и даже делают дома.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1382" name="Picture 6" descr="http://im7-tub-ru.yandex.net/i?id=253586491-42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46" y="857232"/>
            <a:ext cx="235745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384" name="Picture 8" descr="http://im3-tub-ru.yandex.net/i?id=39968758-35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71810"/>
            <a:ext cx="1976451" cy="237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386" name="Picture 10" descr="http://im4-tub-ru.yandex.net/i?id=39978269-42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642918"/>
            <a:ext cx="1655044" cy="198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390" name="Picture 14" descr="http://im0-tub-ru.yandex.net/i?id=129130520-68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143247"/>
            <a:ext cx="3132350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snowball.ru/news/img/snowball_peop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311" y="571480"/>
            <a:ext cx="313894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im3-tub-ru.yandex.net/i?id=117719545-41-73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500438"/>
            <a:ext cx="253468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86676" cy="55721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Отгадай </a:t>
            </a:r>
            <a:r>
              <a:rPr lang="ru-RU" sz="4800" dirty="0" err="1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загадку-увидишь</a:t>
            </a:r>
            <a:r>
              <a:rPr lang="ru-RU" sz="48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отгадку.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Зверь я горбатый.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Нравлюсь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ребятам.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Picture 18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16632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Верблю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6858048" cy="645320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20688"/>
            <a:ext cx="4158280" cy="1736742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solidFill>
                  <a:srgbClr val="002060"/>
                </a:solidFill>
              </a:rPr>
              <a:t>А знаете ли </a:t>
            </a:r>
            <a:r>
              <a:rPr lang="ru-RU" sz="4800" dirty="0" smtClean="0">
                <a:solidFill>
                  <a:srgbClr val="002060"/>
                </a:solidFill>
              </a:rPr>
              <a:t>вы </a:t>
            </a:r>
            <a:r>
              <a:rPr lang="ru-RU" sz="4800" dirty="0" smtClean="0">
                <a:solidFill>
                  <a:srgbClr val="002060"/>
                </a:solidFill>
              </a:rPr>
              <a:t>что…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7" name="Picture 2" descr="Верблю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3396629" cy="226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2643182"/>
            <a:ext cx="8104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Мозоли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позволяют верблюду ложиться на раскалённую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почву.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Густой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мех защищает от дневного зноя и ночного холода.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Пальцы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верблюдов соединены между собой и образуют общую подошву. Особого строения копыта приспособлены ступать по горячему песку.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Его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длинные ресницы защищают глаза от песка, нос-щелочка закрывается в момент песчаной бури.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Верблюды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потеют и не теряют жидкости. Влага, при дыхании выделяемая из ноздрей, собирается в особой складке и попадает в рот.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Верблюд подолгу может обходиться без воды. Добравшись до воды, верблюд, чтобы возместить потерю жидкости, может сразу выпить до ста литров. 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5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Верблюд со всадником может проходить до 100 км в </a:t>
            </a:r>
            <a:r>
              <a:rPr lang="ru-RU" sz="3200" dirty="0" smtClean="0">
                <a:solidFill>
                  <a:srgbClr val="002060"/>
                </a:solidFill>
              </a:rPr>
              <a:t>день.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im3-tub-ru.yandex.net/i?id=448204772-1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43314"/>
            <a:ext cx="48006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m5-tub-ru.yandex.net/i?id=114157708-40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23986"/>
            <a:ext cx="4786344" cy="319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6000760" cy="40719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Верблюд дает человеку питательное молоко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		Из шерсти верблюда вяжут теплые вещи.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6090" name="Picture 10" descr="http://im5-tub-ru.yandex.net/i?id=404644215-3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143380"/>
            <a:ext cx="2740024" cy="215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2" name="Picture 12" descr="http://im5-tub-ru.yandex.net/i?id=210709561-3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950505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im8-tub-ru.yandex.net/i?id=129979881-61-73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290609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6" name="Picture 6" descr="http://im5-tub-ru.yandex.net/i?id=583387373-2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714884"/>
            <a:ext cx="2703240" cy="174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4" name="Picture 14" descr="http://im2-tub-ru.yandex.net/i?id=124435776-3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2714620"/>
            <a:ext cx="2160240" cy="173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Отгадай </a:t>
            </a:r>
            <a:r>
              <a:rPr lang="ru-RU" sz="4400" dirty="0" err="1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загадку-увидишь</a:t>
            </a:r>
            <a: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отгадку</a:t>
            </a:r>
            <a: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Как гора огромен он. Ты узнал кто это?</a:t>
            </a:r>
            <a: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Picture 18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357694"/>
            <a:ext cx="116632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зиатский с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08" y="571480"/>
            <a:ext cx="780074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3278738" cy="12144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слон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Слон – один из самых древних одомашненных животных. </a:t>
            </a:r>
          </a:p>
          <a:p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Его используют как тягловую силу для вспашки земли, перевозки людей и грузов. Слонов можно приучить поднимать и складывать предметы и просто выполнять различные трюки. 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http://im7-tub-ru.yandex.net/i?id=131857160-64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643446"/>
            <a:ext cx="2520280" cy="204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im8-tub-ru.yandex.net/i?id=61155612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14620"/>
            <a:ext cx="2748458" cy="186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lephantTrainingCa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405721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928670"/>
            <a:ext cx="5357850" cy="121444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Наша Земля очень большая. На ней есть места, где очень холодно, а где-то очень жарко, где-то много деревьев, а где-то  - пустынно, где-то горы, а где-то моря…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071934" y="5286388"/>
            <a:ext cx="4604626" cy="15716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 везде живут люди. А рядом с ними живут домашние животные, которые помогают им выжить в этих условиях.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im2-tub-ru.yandex.net/i?id=102980668-45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3024336" cy="208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im2-tub-ru.yandex.net/i?id=39926305-50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71678"/>
            <a:ext cx="3168352" cy="214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im3-tub-ru.yandex.net/i?id=180695823-12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85728"/>
            <a:ext cx="3000364" cy="20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im4-tub-ru.yandex.net/i?id=2856510-36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643182"/>
            <a:ext cx="317422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72494" cy="20116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Слоны  —  участники праздничных церемоний. Богато украшенные, они представляют собой незабываемое зрелище.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3186" name="Picture 2" descr="http://im6-tub-ru.yandex.net/i?id=258013138-3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57694"/>
            <a:ext cx="3048020" cy="228601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3190" name="Picture 6" descr="http://im5-tub-ru.yandex.net/i?id=91787270-69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643182"/>
            <a:ext cx="3775658" cy="250596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86" name="Picture 2" descr="ChiramanPura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857364"/>
            <a:ext cx="3071802" cy="230105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25202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давние времена слоны использовались на войне как живые танки.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4" descr="http://im4-tub-ru.yandex.net/i?id=55840251-60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2421749" cy="3214710"/>
          </a:xfrm>
          <a:prstGeom prst="rect">
            <a:avLst/>
          </a:prstGeom>
          <a:ln w="1905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0" descr="http://im7-tub-ru.yandex.net/i?id=254066911-5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3116"/>
            <a:ext cx="2638473" cy="3411820"/>
          </a:xfrm>
          <a:prstGeom prst="rect">
            <a:avLst/>
          </a:prstGeom>
          <a:ln w="1905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2" descr="http://im8-tub-ru.yandex.net/i?id=161707027-24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429000"/>
            <a:ext cx="2219708" cy="3111740"/>
          </a:xfrm>
          <a:prstGeom prst="rect">
            <a:avLst/>
          </a:prstGeom>
          <a:ln w="1905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Поиграем?</a:t>
            </a:r>
            <a:b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Четвертый лишний.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http://im7-tub-ru.yandex.net/i?id=241763883-4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2428892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АФРИКАНСКИЙ СЛ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2660876" cy="2461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8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285728"/>
            <a:ext cx="1166814" cy="1656876"/>
          </a:xfrm>
          <a:prstGeom prst="rect">
            <a:avLst/>
          </a:prstGeom>
          <a:noFill/>
        </p:spPr>
      </p:pic>
      <p:pic>
        <p:nvPicPr>
          <p:cNvPr id="8" name="Рисунок 3" descr="Картинка 16 из 11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500570"/>
            <a:ext cx="2968576" cy="2101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4" descr="Верблю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643050"/>
            <a:ext cx="2772972" cy="2578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6-tub-ru.yandex.net/i?id=379976275-1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256"/>
            <a:ext cx="2810847" cy="1857388"/>
          </a:xfrm>
          <a:prstGeom prst="flowChartManualInput">
            <a:avLst/>
          </a:prstGeom>
          <a:noFill/>
        </p:spPr>
      </p:pic>
      <p:pic>
        <p:nvPicPr>
          <p:cNvPr id="11" name="Рисунок 3" descr="Картинка 16 из 1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785926"/>
            <a:ext cx="2825700" cy="2000445"/>
          </a:xfrm>
          <a:prstGeom prst="pent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Вот таких необычных домашних животных можно встретить в разных уголках нашей земли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4" descr="Верблю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000504"/>
            <a:ext cx="2772972" cy="2578865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АФРИКАНСКИЙ СЛО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85926"/>
            <a:ext cx="2737444" cy="2532438"/>
          </a:xfrm>
          <a:prstGeom prst="flowChartDocumen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im5-tub-ru.yandex.net/i?id=283370576-2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44432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643446"/>
            <a:ext cx="247650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500306"/>
            <a:ext cx="350046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6480048" cy="35719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Кто-то разводит лошадей,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кого-то дома живет кошка, 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 кого-то собака,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 у кого-то…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876"/>
            <a:ext cx="232410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066"/>
            <a:ext cx="16573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28604"/>
            <a:ext cx="219075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7166"/>
            <a:ext cx="226219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929198"/>
            <a:ext cx="219075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428604"/>
            <a:ext cx="1566863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2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8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2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214686"/>
            <a:ext cx="5847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Заплелись густые травы,</a:t>
            </a:r>
            <a:endParaRPr lang="ru-RU" sz="3200" b="1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r>
              <a:rPr lang="ru-RU" sz="32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Закудрявились луга,</a:t>
            </a:r>
            <a:endParaRPr lang="ru-RU" sz="3200" b="1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r>
              <a:rPr lang="ru-RU" sz="32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Да и сам я весь кудрявый,</a:t>
            </a:r>
            <a:endParaRPr lang="ru-RU" sz="3200" b="1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r>
              <a:rPr lang="ru-RU" sz="32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Даже завитком рога</a:t>
            </a:r>
            <a:r>
              <a:rPr lang="ru-RU" sz="32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32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6629400" cy="1826363"/>
          </a:xfrm>
        </p:spPr>
        <p:txBody>
          <a:bodyPr/>
          <a:lstStyle/>
          <a:p>
            <a:pPr algn="ctr"/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Отгадай </a:t>
            </a:r>
            <a:r>
              <a:rPr lang="ru-RU" dirty="0" err="1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загадку-увидишь</a:t>
            </a:r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отгадку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8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077072"/>
            <a:ext cx="1152128" cy="163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Картинка 16 из 1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971789" cy="5643602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4752528" cy="26432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Большое стадо овец называется  </a:t>
            </a:r>
            <a:r>
              <a:rPr lang="ru-RU" sz="7300" u="sng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отара</a:t>
            </a:r>
            <a:r>
              <a:rPr lang="ru-RU" sz="4400" b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</a:rPr>
              <a:t>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2" descr="http://im6-tub-ru.yandex.net/i?id=17918314-3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3242035" cy="344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 descr="http://im5-tub-ru.yandex.net/i?id=63032838-0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025" y="3143248"/>
            <a:ext cx="514353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480"/>
            <a:ext cx="4690864" cy="2416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 овечьей шерсти делают теплые вещи.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2" name="Picture 4" descr="http://im8-tub-ru.yandex.net/i?id=97185475-0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4402961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://im5-tub-ru.yandex.net/i?id=181811482-34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8604"/>
            <a:ext cx="2515720" cy="299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786190"/>
            <a:ext cx="30956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8604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Отгадай </a:t>
            </a:r>
            <a:r>
              <a:rPr lang="ru-RU" sz="6000" dirty="0" err="1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загадку-увидишь</a:t>
            </a:r>
            <a:r>
              <a:rPr lang="ru-RU" sz="60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отгадку:</a:t>
            </a:r>
            <a:r>
              <a:rPr lang="ru-RU" sz="32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ln w="63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КТО НА СВОЕЙ ГОЛОВЕ ЛЕС НОСИТ?</a:t>
            </a:r>
            <a:endParaRPr lang="ru-RU" sz="4400" dirty="0">
              <a:ln w="6350">
                <a:solidFill>
                  <a:schemeClr val="accent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3730" name="Picture 2" descr="http://im3-tub-ru.yandex.net/i?id=126750740-65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857628"/>
            <a:ext cx="3433787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8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00438"/>
            <a:ext cx="136916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Олень – одомашненное животное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796" name="Picture 4" descr="http://im6-tub-ru.yandex.net/i?id=379976275-1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302706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im0-tub-ru.yandex.net/i?id=275297830-46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286256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2" name="Picture 2" descr="http://im2-tub-ru.yandex.net/i?id=147974563-47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429132"/>
            <a:ext cx="2722472" cy="210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4" name="Picture 4" descr="http://im5-tub-ru.yandex.net/i?id=127221727-61-73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571612"/>
            <a:ext cx="304135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1401</TotalTime>
  <Words>372</Words>
  <Application>Microsoft Office PowerPoint</Application>
  <PresentationFormat>Экран (4:3)</PresentationFormat>
  <Paragraphs>62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Такие необычные домашние животные</vt:lpstr>
      <vt:lpstr>Наша Земля очень большая. На ней есть места, где очень холодно, а где-то очень жарко, где-то много деревьев, а где-то  - пустынно, где-то горы, а где-то моря… </vt:lpstr>
      <vt:lpstr>Слайд 3</vt:lpstr>
      <vt:lpstr>Отгадай загадку-увидишь отгадку</vt:lpstr>
      <vt:lpstr>Слайд 5</vt:lpstr>
      <vt:lpstr>    Большое стадо овец называется  отара.    </vt:lpstr>
      <vt:lpstr>Из овечьей шерсти делают теплые вещи.</vt:lpstr>
      <vt:lpstr>Отгадай загадку-увидишь отгадку:  КТО НА СВОЕЙ ГОЛОВЕ ЛЕС НОСИТ?</vt:lpstr>
      <vt:lpstr>Олень – одомашненное животное</vt:lpstr>
      <vt:lpstr>Олени не только перевозят грузы и людей…</vt:lpstr>
      <vt:lpstr>     Из оленьей шкуры шьют одежду, обувь и даже делают дома.   </vt:lpstr>
      <vt:lpstr>Отгадай загадку-увидишь отгадку.   Зверь я горбатый. Нравлюсь ребятам.  </vt:lpstr>
      <vt:lpstr>Слайд 13</vt:lpstr>
      <vt:lpstr>А знаете ли вы что…</vt:lpstr>
      <vt:lpstr>Верблюд со всадником может проходить до 100 км в день.</vt:lpstr>
      <vt:lpstr>Верблюд дает человеку питательное молоко.    Из шерсти верблюда вяжут теплые вещи.</vt:lpstr>
      <vt:lpstr>Отгадай загадку-увидишь отгадку.  Как гора огромен он. Ты узнал кто это?   </vt:lpstr>
      <vt:lpstr>Слайд 18</vt:lpstr>
      <vt:lpstr>слон</vt:lpstr>
      <vt:lpstr>Слоны  —  участники праздничных церемоний. Богато украшенные, они представляют собой незабываемое зрелище. </vt:lpstr>
      <vt:lpstr> В давние времена слоны использовались на войне как живые танки. </vt:lpstr>
      <vt:lpstr>Поиграем? Четвертый лишний.</vt:lpstr>
      <vt:lpstr>Вот таких необычных домашних животных можно встретить в разных уголках нашей земли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Калинина</cp:lastModifiedBy>
  <cp:revision>144</cp:revision>
  <dcterms:created xsi:type="dcterms:W3CDTF">2012-11-11T13:40:37Z</dcterms:created>
  <dcterms:modified xsi:type="dcterms:W3CDTF">2013-09-14T16:56:50Z</dcterms:modified>
</cp:coreProperties>
</file>