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51C19-7987-46AD-B5B5-3FC146DFD51E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8DC71-9D40-471E-B18F-90D77F6B3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1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DC71-9D40-471E-B18F-90D77F6B31E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DC71-9D40-471E-B18F-90D77F6B31E2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8576-1412-4D36-B916-3FBDF75BC3C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BDDC5-2A96-4A92-974D-8EB53355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218D-72CB-44D9-9169-D5E3EF0EED6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D31F-152F-4890-BBB2-23F6BDD6A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6.gif"/><Relationship Id="rId4" Type="http://schemas.openxmlformats.org/officeDocument/2006/relationships/image" Target="../media/image3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9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4.wdp"/><Relationship Id="rId5" Type="http://schemas.openxmlformats.org/officeDocument/2006/relationships/image" Target="../media/image17.png"/><Relationship Id="rId10" Type="http://schemas.microsoft.com/office/2007/relationships/hdphoto" Target="../media/hdphoto6.wdp"/><Relationship Id="rId4" Type="http://schemas.openxmlformats.org/officeDocument/2006/relationships/image" Target="../media/image16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" pitchFamily="2" charset="0"/>
              </a:rPr>
              <a:t>Тест «Опасные места» </a:t>
            </a:r>
            <a:endParaRPr lang="ru-RU" dirty="0">
              <a:latin typeface="Times" pitchFamily="2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Окружающий мир 3 класс </a:t>
            </a:r>
          </a:p>
          <a:p>
            <a:r>
              <a:rPr lang="ru-RU" dirty="0" smtClean="0"/>
              <a:t>Школа России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" pitchFamily="2" charset="0"/>
              </a:rPr>
              <a:t>9. Чем опасна трансформаторная буд­ка?</a:t>
            </a:r>
            <a:br>
              <a:rPr lang="ru-RU" b="1" dirty="0">
                <a:latin typeface="Times" pitchFamily="2" charset="0"/>
              </a:rPr>
            </a:br>
            <a:endParaRPr lang="ru-RU" b="1" dirty="0">
              <a:latin typeface="Times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" pitchFamily="2" charset="0"/>
              </a:rPr>
              <a:t> </a:t>
            </a:r>
            <a:r>
              <a:rPr lang="ru-RU" dirty="0" smtClean="0">
                <a:latin typeface="Times" pitchFamily="2" charset="0"/>
              </a:rPr>
              <a:t>В </a:t>
            </a:r>
            <a:r>
              <a:rPr lang="ru-RU" dirty="0">
                <a:latin typeface="Times" pitchFamily="2" charset="0"/>
              </a:rPr>
              <a:t>ней ток высокого напряжения </a:t>
            </a:r>
            <a:endParaRPr lang="ru-RU" dirty="0" smtClean="0">
              <a:latin typeface="Times" pitchFamily="2" charset="0"/>
            </a:endParaRPr>
          </a:p>
          <a:p>
            <a:pPr marL="0" indent="0">
              <a:buNone/>
            </a:pPr>
            <a:endParaRPr lang="ru-RU" dirty="0" smtClean="0">
              <a:latin typeface="Times" pitchFamily="2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" pitchFamily="2" charset="0"/>
              </a:rPr>
              <a:t>     Друзья </a:t>
            </a:r>
            <a:r>
              <a:rPr lang="ru-RU" dirty="0">
                <a:latin typeface="Times" pitchFamily="2" charset="0"/>
              </a:rPr>
              <a:t>могут тебя там </a:t>
            </a:r>
            <a:r>
              <a:rPr lang="ru-RU" dirty="0" smtClean="0">
                <a:latin typeface="Times" pitchFamily="2" charset="0"/>
              </a:rPr>
              <a:t>закрыть</a:t>
            </a:r>
          </a:p>
          <a:p>
            <a:pPr marL="0" indent="0">
              <a:buNone/>
            </a:pPr>
            <a:endParaRPr lang="ru-RU" dirty="0" smtClean="0">
              <a:latin typeface="Times" pitchFamily="2" charset="0"/>
            </a:endParaRPr>
          </a:p>
          <a:p>
            <a:r>
              <a:rPr lang="ru-RU" dirty="0" smtClean="0">
                <a:latin typeface="Times" pitchFamily="2" charset="0"/>
              </a:rPr>
              <a:t>  </a:t>
            </a:r>
            <a:r>
              <a:rPr lang="ru-RU" dirty="0">
                <a:latin typeface="Times" pitchFamily="2" charset="0"/>
              </a:rPr>
              <a:t>В</a:t>
            </a:r>
            <a:r>
              <a:rPr lang="ru-RU" dirty="0" smtClean="0">
                <a:latin typeface="Times" pitchFamily="2" charset="0"/>
              </a:rPr>
              <a:t> </a:t>
            </a:r>
            <a:r>
              <a:rPr lang="ru-RU" dirty="0">
                <a:latin typeface="Times" pitchFamily="2" charset="0"/>
              </a:rPr>
              <a:t>ней темно и страшно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1484784"/>
            <a:ext cx="8905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3980" y="2489200"/>
            <a:ext cx="603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4605" y="3685042"/>
            <a:ext cx="762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42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496524"/>
            <a:ext cx="648072" cy="4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483" y="1498801"/>
            <a:ext cx="6889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116" y="1565371"/>
            <a:ext cx="445641" cy="46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5792" y="1508475"/>
            <a:ext cx="4445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1446561"/>
            <a:ext cx="643703" cy="587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3851" y="1446561"/>
            <a:ext cx="63976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" pitchFamily="2" charset="0"/>
              </a:rPr>
              <a:t>Ответы:</a:t>
            </a:r>
            <a:endParaRPr lang="ru-RU" b="1" dirty="0">
              <a:latin typeface="Times" pitchFamily="2" charset="0"/>
            </a:endParaRPr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7271" y="1498801"/>
            <a:ext cx="4508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1975" y="1437682"/>
            <a:ext cx="63976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2788" y="1419076"/>
            <a:ext cx="63976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56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625" y="5715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kumimoji="0" lang="ru-RU" sz="8800" b="1" kern="0" dirty="0">
                <a:solidFill>
                  <a:srgbClr val="800000"/>
                </a:solidFill>
                <a:latin typeface="+mn-lt"/>
              </a:rPr>
              <a:t>Молодцы</a:t>
            </a:r>
            <a:r>
              <a:rPr kumimoji="0" lang="ru-RU" sz="8800" b="1" kern="0" dirty="0" smtClean="0">
                <a:solidFill>
                  <a:srgbClr val="800000"/>
                </a:solidFill>
                <a:latin typeface="+mn-lt"/>
              </a:rPr>
              <a:t>! Спасибо за работу!</a:t>
            </a:r>
            <a:endParaRPr kumimoji="0" lang="ru-RU" sz="8800" b="1" kern="0" dirty="0">
              <a:solidFill>
                <a:srgbClr val="800000"/>
              </a:solidFill>
              <a:latin typeface="+mn-lt"/>
            </a:endParaRPr>
          </a:p>
        </p:txBody>
      </p:sp>
      <p:pic>
        <p:nvPicPr>
          <p:cNvPr id="5" name="Рисунок 4" descr="image92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2852936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92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7" y="3124399"/>
            <a:ext cx="25003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age92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422108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" pitchFamily="2" charset="0"/>
              </a:rPr>
              <a:t>1.Что </a:t>
            </a:r>
            <a:r>
              <a:rPr lang="ru-RU" dirty="0">
                <a:latin typeface="Times" pitchFamily="2" charset="0"/>
              </a:rPr>
              <a:t>можно делать на балконе?</a:t>
            </a:r>
            <a:br>
              <a:rPr lang="ru-RU" dirty="0">
                <a:latin typeface="Times" pitchFamily="2" charset="0"/>
              </a:rPr>
            </a:br>
            <a:endParaRPr lang="ru-RU" dirty="0">
              <a:latin typeface="Times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" pitchFamily="2" charset="0"/>
              </a:rPr>
              <a:t>Сидеть на </a:t>
            </a:r>
            <a:r>
              <a:rPr lang="ru-RU" dirty="0" smtClean="0">
                <a:latin typeface="Times" pitchFamily="2" charset="0"/>
              </a:rPr>
              <a:t>перилах</a:t>
            </a: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Вешать </a:t>
            </a:r>
            <a:r>
              <a:rPr lang="ru-RU" dirty="0" smtClean="0">
                <a:latin typeface="Times" pitchFamily="2" charset="0"/>
              </a:rPr>
              <a:t>белье</a:t>
            </a:r>
          </a:p>
          <a:p>
            <a:endParaRPr lang="ru-RU" dirty="0" smtClean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Играть в подвижные игры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948264" y="1517013"/>
            <a:ext cx="864096" cy="576064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92280" y="2683768"/>
            <a:ext cx="576064" cy="60121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77000" y="3979912"/>
            <a:ext cx="735360" cy="67322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185920"/>
            <a:ext cx="168592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526889"/>
            <a:ext cx="16383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3357" y="4616397"/>
            <a:ext cx="175260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30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 pitchFamily="2" charset="0"/>
              </a:rPr>
              <a:t>2.  Что можно делать в лифте</a:t>
            </a:r>
            <a:r>
              <a:rPr lang="ru-RU" dirty="0"/>
              <a:t>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>
                <a:latin typeface="Times" pitchFamily="2" charset="0"/>
              </a:rPr>
              <a:t>Нажимать </a:t>
            </a:r>
            <a:r>
              <a:rPr lang="ru-RU" dirty="0">
                <a:latin typeface="Times" pitchFamily="2" charset="0"/>
              </a:rPr>
              <a:t>на </a:t>
            </a:r>
            <a:r>
              <a:rPr lang="ru-RU" dirty="0" smtClean="0">
                <a:latin typeface="Times" pitchFamily="2" charset="0"/>
              </a:rPr>
              <a:t>кнопки</a:t>
            </a: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 Р</a:t>
            </a:r>
            <a:r>
              <a:rPr lang="ru-RU" dirty="0" smtClean="0">
                <a:latin typeface="Times" pitchFamily="2" charset="0"/>
              </a:rPr>
              <a:t>азводить костёр</a:t>
            </a: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С</a:t>
            </a:r>
            <a:r>
              <a:rPr lang="ru-RU" dirty="0" smtClean="0">
                <a:latin typeface="Times" pitchFamily="2" charset="0"/>
              </a:rPr>
              <a:t>пускаться </a:t>
            </a:r>
            <a:r>
              <a:rPr lang="ru-RU" dirty="0">
                <a:latin typeface="Times" pitchFamily="2" charset="0"/>
              </a:rPr>
              <a:t>в шахту лифта</a:t>
            </a:r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948264" y="1517013"/>
            <a:ext cx="864096" cy="576064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92280" y="2683768"/>
            <a:ext cx="576064" cy="60121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77000" y="3789040"/>
            <a:ext cx="735360" cy="67322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67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" pitchFamily="2" charset="0"/>
              </a:rPr>
              <a:t>3. Кто из детей не подвергается опас­ности?</a:t>
            </a:r>
            <a:br>
              <a:rPr lang="ru-RU" b="1" dirty="0">
                <a:latin typeface="Times" pitchFamily="2" charset="0"/>
              </a:rPr>
            </a:br>
            <a:endParaRPr lang="ru-RU" b="1" dirty="0">
              <a:latin typeface="Times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" pitchFamily="2" charset="0"/>
              </a:rPr>
              <a:t>Юра стоит на </a:t>
            </a:r>
            <a:r>
              <a:rPr lang="ru-RU" dirty="0" smtClean="0">
                <a:latin typeface="Times" pitchFamily="2" charset="0"/>
              </a:rPr>
              <a:t>подоконнике</a:t>
            </a: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 Илья лежит на подоконнике </a:t>
            </a:r>
            <a:endParaRPr lang="ru-RU" dirty="0" smtClean="0">
              <a:latin typeface="Times" pitchFamily="2" charset="0"/>
            </a:endParaRPr>
          </a:p>
          <a:p>
            <a:endParaRPr lang="ru-RU" dirty="0" smtClean="0">
              <a:latin typeface="Times" pitchFamily="2" charset="0"/>
            </a:endParaRP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Толя стоит около подоконника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7567" y="1168552"/>
            <a:ext cx="149542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924944"/>
            <a:ext cx="16383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952" y="4725144"/>
            <a:ext cx="13335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4115" y="1421330"/>
            <a:ext cx="89058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1452" y="2917233"/>
            <a:ext cx="603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5811" y="4756756"/>
            <a:ext cx="762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35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" pitchFamily="2" charset="0"/>
              </a:rPr>
              <a:t>4.  Когда нельзя ехать в лифте?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" pitchFamily="2" charset="0"/>
              </a:rPr>
              <a:t> </a:t>
            </a:r>
            <a:r>
              <a:rPr lang="ru-RU" dirty="0" smtClean="0">
                <a:latin typeface="Times" pitchFamily="2" charset="0"/>
              </a:rPr>
              <a:t>Когда </a:t>
            </a:r>
            <a:r>
              <a:rPr lang="ru-RU" dirty="0">
                <a:latin typeface="Times" pitchFamily="2" charset="0"/>
              </a:rPr>
              <a:t>лифт </a:t>
            </a:r>
            <a:r>
              <a:rPr lang="ru-RU" dirty="0" smtClean="0">
                <a:latin typeface="Times" pitchFamily="2" charset="0"/>
              </a:rPr>
              <a:t>исправен</a:t>
            </a:r>
          </a:p>
          <a:p>
            <a:endParaRPr lang="ru-RU" dirty="0">
              <a:latin typeface="Times" pitchFamily="2" charset="0"/>
            </a:endParaRPr>
          </a:p>
          <a:p>
            <a:r>
              <a:rPr lang="ru-RU" dirty="0" smtClean="0">
                <a:latin typeface="Times" pitchFamily="2" charset="0"/>
              </a:rPr>
              <a:t>Когда </a:t>
            </a:r>
            <a:r>
              <a:rPr lang="ru-RU" dirty="0">
                <a:latin typeface="Times" pitchFamily="2" charset="0"/>
              </a:rPr>
              <a:t>в лифт зашёл </a:t>
            </a:r>
            <a:r>
              <a:rPr lang="ru-RU" dirty="0" smtClean="0">
                <a:latin typeface="Times" pitchFamily="2" charset="0"/>
              </a:rPr>
              <a:t>незнакомый человек</a:t>
            </a:r>
            <a:endParaRPr lang="ru-RU" dirty="0">
              <a:latin typeface="Times" pitchFamily="2" charset="0"/>
            </a:endParaRPr>
          </a:p>
          <a:p>
            <a:endParaRPr lang="ru-RU" dirty="0" smtClean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К</a:t>
            </a:r>
            <a:r>
              <a:rPr lang="ru-RU" dirty="0" smtClean="0">
                <a:latin typeface="Times" pitchFamily="2" charset="0"/>
              </a:rPr>
              <a:t>огда </a:t>
            </a:r>
            <a:r>
              <a:rPr lang="ru-RU" dirty="0">
                <a:latin typeface="Times" pitchFamily="2" charset="0"/>
              </a:rPr>
              <a:t>в лифт зашли твои соседи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1484784"/>
            <a:ext cx="89058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2781300"/>
            <a:ext cx="603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8392" y="3933056"/>
            <a:ext cx="762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4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" pitchFamily="2" charset="0"/>
              </a:rPr>
              <a:t>5. Что нельзя делать в лифте?</a:t>
            </a:r>
            <a:br>
              <a:rPr lang="ru-RU" b="1" dirty="0">
                <a:latin typeface="Times" pitchFamily="2" charset="0"/>
              </a:rPr>
            </a:br>
            <a:endParaRPr lang="ru-RU" b="1" dirty="0">
              <a:latin typeface="Times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" pitchFamily="2" charset="0"/>
              </a:rPr>
              <a:t>Е</a:t>
            </a:r>
            <a:r>
              <a:rPr lang="ru-RU" dirty="0" smtClean="0">
                <a:latin typeface="Times" pitchFamily="2" charset="0"/>
              </a:rPr>
              <a:t>здить </a:t>
            </a:r>
            <a:r>
              <a:rPr lang="ru-RU" dirty="0">
                <a:latin typeface="Times" pitchFamily="2" charset="0"/>
              </a:rPr>
              <a:t>с этажа на этаж </a:t>
            </a:r>
            <a:endParaRPr lang="ru-RU" dirty="0" smtClean="0">
              <a:latin typeface="Times" pitchFamily="2" charset="0"/>
            </a:endParaRP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П</a:t>
            </a:r>
            <a:r>
              <a:rPr lang="ru-RU" dirty="0" smtClean="0">
                <a:latin typeface="Times" pitchFamily="2" charset="0"/>
              </a:rPr>
              <a:t>еревозить </a:t>
            </a:r>
            <a:r>
              <a:rPr lang="ru-RU" dirty="0">
                <a:latin typeface="Times" pitchFamily="2" charset="0"/>
              </a:rPr>
              <a:t>тяжёлые вещи </a:t>
            </a:r>
            <a:endParaRPr lang="ru-RU" dirty="0" smtClean="0">
              <a:latin typeface="Times" pitchFamily="2" charset="0"/>
            </a:endParaRP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К</a:t>
            </a:r>
            <a:r>
              <a:rPr lang="ru-RU" dirty="0" smtClean="0">
                <a:latin typeface="Times" pitchFamily="2" charset="0"/>
              </a:rPr>
              <a:t>ататься </a:t>
            </a:r>
            <a:r>
              <a:rPr lang="ru-RU" dirty="0">
                <a:latin typeface="Times" pitchFamily="2" charset="0"/>
              </a:rPr>
              <a:t>на крыше лифта</a:t>
            </a:r>
          </a:p>
          <a:p>
            <a:endParaRPr lang="ru-RU" dirty="0">
              <a:latin typeface="Times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1556792"/>
            <a:ext cx="8905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7916" y="2636912"/>
            <a:ext cx="603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68541" y="3645024"/>
            <a:ext cx="762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40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" pitchFamily="2" charset="0"/>
              </a:rPr>
              <a:t>6.Как надо спускаться  с этажей во время пожара?</a:t>
            </a:r>
            <a:br>
              <a:rPr lang="ru-RU" dirty="0">
                <a:latin typeface="Times" pitchFamily="2" charset="0"/>
              </a:rPr>
            </a:br>
            <a:endParaRPr lang="ru-RU" dirty="0">
              <a:latin typeface="Times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" pitchFamily="2" charset="0"/>
              </a:rPr>
              <a:t>П</a:t>
            </a:r>
            <a:r>
              <a:rPr lang="ru-RU" dirty="0" smtClean="0">
                <a:latin typeface="Times" pitchFamily="2" charset="0"/>
              </a:rPr>
              <a:t>о </a:t>
            </a:r>
            <a:r>
              <a:rPr lang="ru-RU" dirty="0">
                <a:latin typeface="Times" pitchFamily="2" charset="0"/>
              </a:rPr>
              <a:t>водосточной </a:t>
            </a:r>
            <a:r>
              <a:rPr lang="ru-RU" dirty="0" smtClean="0">
                <a:latin typeface="Times" pitchFamily="2" charset="0"/>
              </a:rPr>
              <a:t>трубе</a:t>
            </a: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В</a:t>
            </a:r>
            <a:r>
              <a:rPr lang="ru-RU" dirty="0" smtClean="0">
                <a:latin typeface="Times" pitchFamily="2" charset="0"/>
              </a:rPr>
              <a:t> лифте</a:t>
            </a: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П</a:t>
            </a:r>
            <a:r>
              <a:rPr lang="ru-RU" dirty="0" smtClean="0">
                <a:latin typeface="Times" pitchFamily="2" charset="0"/>
              </a:rPr>
              <a:t>о </a:t>
            </a:r>
            <a:r>
              <a:rPr lang="ru-RU" dirty="0">
                <a:latin typeface="Times" pitchFamily="2" charset="0"/>
              </a:rPr>
              <a:t>лестнице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89058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7876" y="2489200"/>
            <a:ext cx="603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3766" y="3501008"/>
            <a:ext cx="762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292299"/>
            <a:ext cx="936104" cy="157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1368" y="2233647"/>
            <a:ext cx="771326" cy="1768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2782" y="4226736"/>
            <a:ext cx="17526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33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" pitchFamily="2" charset="0"/>
              </a:rPr>
              <a:t>7. Что надо делать, если вы застряли в лифте?</a:t>
            </a:r>
            <a:br>
              <a:rPr lang="ru-RU" b="1" dirty="0">
                <a:latin typeface="Times" pitchFamily="2" charset="0"/>
              </a:rPr>
            </a:br>
            <a:endParaRPr lang="ru-RU" b="1" dirty="0">
              <a:latin typeface="Times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" pitchFamily="2" charset="0"/>
              </a:rPr>
              <a:t>П</a:t>
            </a:r>
            <a:r>
              <a:rPr lang="ru-RU" dirty="0" smtClean="0">
                <a:latin typeface="Times" pitchFamily="2" charset="0"/>
              </a:rPr>
              <a:t>опытаться </a:t>
            </a:r>
            <a:r>
              <a:rPr lang="ru-RU" dirty="0">
                <a:latin typeface="Times" pitchFamily="2" charset="0"/>
              </a:rPr>
              <a:t>разжать двери </a:t>
            </a:r>
            <a:r>
              <a:rPr lang="ru-RU" dirty="0" smtClean="0">
                <a:latin typeface="Times" pitchFamily="2" charset="0"/>
              </a:rPr>
              <a:t>лифта</a:t>
            </a: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 </a:t>
            </a:r>
            <a:r>
              <a:rPr lang="ru-RU" dirty="0" smtClean="0">
                <a:latin typeface="Times" pitchFamily="2" charset="0"/>
              </a:rPr>
              <a:t>Попрыгать </a:t>
            </a:r>
            <a:r>
              <a:rPr lang="ru-RU" dirty="0">
                <a:latin typeface="Times" pitchFamily="2" charset="0"/>
              </a:rPr>
              <a:t>в </a:t>
            </a:r>
            <a:r>
              <a:rPr lang="ru-RU" dirty="0" smtClean="0">
                <a:latin typeface="Times" pitchFamily="2" charset="0"/>
              </a:rPr>
              <a:t>лифте</a:t>
            </a:r>
          </a:p>
          <a:p>
            <a:endParaRPr lang="ru-RU" dirty="0" smtClean="0">
              <a:latin typeface="Times" pitchFamily="2" charset="0"/>
            </a:endParaRPr>
          </a:p>
          <a:p>
            <a:r>
              <a:rPr lang="ru-RU" dirty="0" smtClean="0">
                <a:latin typeface="Times" pitchFamily="2" charset="0"/>
              </a:rPr>
              <a:t>Подать </a:t>
            </a:r>
            <a:r>
              <a:rPr lang="ru-RU" dirty="0">
                <a:latin typeface="Times" pitchFamily="2" charset="0"/>
              </a:rPr>
              <a:t>сигнал </a:t>
            </a:r>
            <a:r>
              <a:rPr lang="ru-RU" dirty="0" smtClean="0">
                <a:latin typeface="Times" pitchFamily="2" charset="0"/>
              </a:rPr>
              <a:t>диспетчеру</a:t>
            </a:r>
          </a:p>
          <a:p>
            <a:endParaRPr lang="ru-RU" dirty="0">
              <a:latin typeface="Times" pitchFamily="2" charset="0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484784"/>
            <a:ext cx="8905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9964" y="2636912"/>
            <a:ext cx="603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1340" y="3779838"/>
            <a:ext cx="762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9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" pitchFamily="2" charset="0"/>
              </a:rPr>
              <a:t>8. Где можно </a:t>
            </a:r>
            <a:r>
              <a:rPr lang="ru-RU" b="1" dirty="0">
                <a:latin typeface="Times" pitchFamily="2" charset="0"/>
              </a:rPr>
              <a:t>гулять и играть?</a:t>
            </a:r>
            <a:br>
              <a:rPr lang="ru-RU" b="1" dirty="0">
                <a:latin typeface="Times" pitchFamily="2" charset="0"/>
              </a:rPr>
            </a:br>
            <a:endParaRPr lang="ru-RU" b="1" dirty="0">
              <a:latin typeface="Times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" pitchFamily="2" charset="0"/>
              </a:rPr>
              <a:t>На </a:t>
            </a:r>
            <a:r>
              <a:rPr lang="ru-RU" dirty="0">
                <a:latin typeface="Times" pitchFamily="2" charset="0"/>
              </a:rPr>
              <a:t>стройплощадке </a:t>
            </a:r>
            <a:endParaRPr lang="ru-RU" dirty="0" smtClean="0">
              <a:latin typeface="Times" pitchFamily="2" charset="0"/>
            </a:endParaRPr>
          </a:p>
          <a:p>
            <a:endParaRPr lang="ru-RU" dirty="0">
              <a:latin typeface="Times" pitchFamily="2" charset="0"/>
            </a:endParaRPr>
          </a:p>
          <a:p>
            <a:r>
              <a:rPr lang="ru-RU" dirty="0" smtClean="0">
                <a:latin typeface="Times" pitchFamily="2" charset="0"/>
              </a:rPr>
              <a:t>  Во дворе</a:t>
            </a:r>
          </a:p>
          <a:p>
            <a:endParaRPr lang="ru-RU" dirty="0">
              <a:latin typeface="Times" pitchFamily="2" charset="0"/>
            </a:endParaRPr>
          </a:p>
          <a:p>
            <a:r>
              <a:rPr lang="ru-RU" dirty="0">
                <a:latin typeface="Times" pitchFamily="2" charset="0"/>
              </a:rPr>
              <a:t> </a:t>
            </a:r>
            <a:r>
              <a:rPr lang="ru-RU" dirty="0" smtClean="0">
                <a:latin typeface="Times" pitchFamily="2" charset="0"/>
              </a:rPr>
              <a:t> На </a:t>
            </a:r>
            <a:r>
              <a:rPr lang="ru-RU" dirty="0">
                <a:latin typeface="Times" pitchFamily="2" charset="0"/>
              </a:rPr>
              <a:t>пустыре</a:t>
            </a:r>
          </a:p>
          <a:p>
            <a:endParaRPr lang="ru-RU" dirty="0">
              <a:latin typeface="Times" pitchFamily="2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1412776"/>
            <a:ext cx="8905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1892" y="2423432"/>
            <a:ext cx="603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2234" y="3573016"/>
            <a:ext cx="762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62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к медведь сам себя напугал.(71 слово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Как медведь сам себя напугал.(71 слово)</Template>
  <TotalTime>225</TotalTime>
  <Words>201</Words>
  <Application>Microsoft Office PowerPoint</Application>
  <PresentationFormat>Экран (4:3)</PresentationFormat>
  <Paragraphs>62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Как медведь сам себя напугал.(71 слово)</vt:lpstr>
      <vt:lpstr>1_Тема Office</vt:lpstr>
      <vt:lpstr>Тест «Опасные места» </vt:lpstr>
      <vt:lpstr>1.Что можно делать на балконе? </vt:lpstr>
      <vt:lpstr>2.  Что можно делать в лифте? </vt:lpstr>
      <vt:lpstr>3. Кто из детей не подвергается опас­ности? </vt:lpstr>
      <vt:lpstr>4.  Когда нельзя ехать в лифте?</vt:lpstr>
      <vt:lpstr>5. Что нельзя делать в лифте? </vt:lpstr>
      <vt:lpstr>6.Как надо спускаться  с этажей во время пожара? </vt:lpstr>
      <vt:lpstr>7. Что надо делать, если вы застряли в лифте? </vt:lpstr>
      <vt:lpstr>8. Где можно гулять и играть? </vt:lpstr>
      <vt:lpstr>9. Чем опасна трансформаторная буд­ка? </vt:lpstr>
      <vt:lpstr>Ответы: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2012-01-24T16:30:57Z</dcterms:created>
  <dcterms:modified xsi:type="dcterms:W3CDTF">2013-01-31T16:21:43Z</dcterms:modified>
</cp:coreProperties>
</file>