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6" r:id="rId9"/>
    <p:sldId id="263" r:id="rId10"/>
    <p:sldId id="264"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55" d="100"/>
          <a:sy n="55" d="100"/>
        </p:scale>
        <p:origin x="90" y="4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325665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123913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332246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273E33-6333-4E54-9474-34412F579BF3}" type="slidenum">
              <a:rPr lang="ru-RU" smtClean="0"/>
              <a:pPr/>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90005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399488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325151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3774558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3580277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214658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2255612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202084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8307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217890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3701818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179754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333947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7687AB-D14F-44B4-962B-113F8C23EDBA}" type="datetimeFigureOut">
              <a:rPr lang="ru-RU" smtClean="0"/>
              <a:pPr/>
              <a:t>12.01.2016</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273E33-6333-4E54-9474-34412F579BF3}" type="slidenum">
              <a:rPr lang="ru-RU" smtClean="0"/>
              <a:pPr/>
              <a:t>‹#›</a:t>
            </a:fld>
            <a:endParaRPr lang="ru-RU"/>
          </a:p>
        </p:txBody>
      </p:sp>
    </p:spTree>
    <p:extLst>
      <p:ext uri="{BB962C8B-B14F-4D97-AF65-F5344CB8AC3E}">
        <p14:creationId xmlns:p14="http://schemas.microsoft.com/office/powerpoint/2010/main" val="183384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C7687AB-D14F-44B4-962B-113F8C23EDBA}" type="datetimeFigureOut">
              <a:rPr lang="ru-RU" smtClean="0"/>
              <a:pPr/>
              <a:t>12.01.2016</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7273E33-6333-4E54-9474-34412F579BF3}" type="slidenum">
              <a:rPr lang="ru-RU" smtClean="0"/>
              <a:pPr/>
              <a:t>‹#›</a:t>
            </a:fld>
            <a:endParaRPr lang="ru-RU"/>
          </a:p>
        </p:txBody>
      </p:sp>
    </p:spTree>
    <p:extLst>
      <p:ext uri="{BB962C8B-B14F-4D97-AF65-F5344CB8AC3E}">
        <p14:creationId xmlns:p14="http://schemas.microsoft.com/office/powerpoint/2010/main" val="215265593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579549"/>
            <a:ext cx="9144000" cy="1120462"/>
          </a:xfrm>
        </p:spPr>
        <p:txBody>
          <a:bodyPr>
            <a:normAutofit/>
          </a:bodyPr>
          <a:lstStyle/>
          <a:p>
            <a:r>
              <a:rPr lang="ru-RU" u="sng" dirty="0" err="1" smtClean="0">
                <a:solidFill>
                  <a:schemeClr val="accent4">
                    <a:lumMod val="50000"/>
                  </a:schemeClr>
                </a:solidFill>
              </a:rPr>
              <a:t>Урочы</a:t>
            </a:r>
            <a:r>
              <a:rPr lang="ru-RU" u="sng" dirty="0" smtClean="0">
                <a:solidFill>
                  <a:schemeClr val="accent4">
                    <a:lumMod val="50000"/>
                  </a:schemeClr>
                </a:solidFill>
              </a:rPr>
              <a:t> </a:t>
            </a:r>
            <a:r>
              <a:rPr lang="ru-RU" u="sng" dirty="0" err="1" smtClean="0">
                <a:solidFill>
                  <a:schemeClr val="accent4">
                    <a:lumMod val="50000"/>
                  </a:schemeClr>
                </a:solidFill>
              </a:rPr>
              <a:t>тем</a:t>
            </a:r>
            <a:r>
              <a:rPr lang="ru-RU" sz="5400" u="sng" dirty="0" err="1" smtClean="0">
                <a:solidFill>
                  <a:schemeClr val="accent4">
                    <a:lumMod val="50000"/>
                  </a:schemeClr>
                </a:solidFill>
              </a:rPr>
              <a:t>ӕ</a:t>
            </a:r>
            <a:r>
              <a:rPr lang="ru-RU" u="sng" dirty="0" smtClean="0">
                <a:solidFill>
                  <a:schemeClr val="accent4">
                    <a:lumMod val="50000"/>
                  </a:schemeClr>
                </a:solidFill>
              </a:rPr>
              <a:t>:</a:t>
            </a:r>
            <a:endParaRPr lang="ru-RU" u="sng" dirty="0">
              <a:solidFill>
                <a:schemeClr val="accent4">
                  <a:lumMod val="50000"/>
                </a:schemeClr>
              </a:solidFill>
            </a:endParaRPr>
          </a:p>
        </p:txBody>
      </p:sp>
      <p:sp>
        <p:nvSpPr>
          <p:cNvPr id="3" name="Подзаголовок 2"/>
          <p:cNvSpPr>
            <a:spLocks noGrp="1"/>
          </p:cNvSpPr>
          <p:nvPr>
            <p:ph type="subTitle" idx="1"/>
          </p:nvPr>
        </p:nvSpPr>
        <p:spPr>
          <a:xfrm>
            <a:off x="656823" y="1700010"/>
            <a:ext cx="10818253" cy="4533365"/>
          </a:xfrm>
        </p:spPr>
        <p:txBody>
          <a:bodyPr>
            <a:normAutofit fontScale="62500" lnSpcReduction="20000"/>
          </a:bodyPr>
          <a:lstStyle/>
          <a:p>
            <a:endParaRPr lang="ru-RU" sz="7200" dirty="0" smtClean="0"/>
          </a:p>
          <a:p>
            <a:r>
              <a:rPr lang="ru-RU" sz="7200" dirty="0" smtClean="0">
                <a:solidFill>
                  <a:schemeClr val="accent6">
                    <a:lumMod val="75000"/>
                  </a:schemeClr>
                </a:solidFill>
              </a:rPr>
              <a:t>«Чиныг у не </a:t>
            </a:r>
            <a:r>
              <a:rPr lang="ru-RU" sz="7200" dirty="0" err="1" smtClean="0">
                <a:solidFill>
                  <a:schemeClr val="accent6">
                    <a:lumMod val="75000"/>
                  </a:schemeClr>
                </a:solidFill>
              </a:rPr>
              <a:t>ʼц</a:t>
            </a:r>
            <a:r>
              <a:rPr lang="ru-RU" sz="8600" dirty="0" err="1" smtClean="0">
                <a:solidFill>
                  <a:schemeClr val="accent6">
                    <a:lumMod val="75000"/>
                  </a:schemeClr>
                </a:solidFill>
              </a:rPr>
              <a:t>ӕ</a:t>
            </a:r>
            <a:r>
              <a:rPr lang="ru-RU" sz="7200" dirty="0" err="1" smtClean="0">
                <a:solidFill>
                  <a:schemeClr val="accent6">
                    <a:lumMod val="75000"/>
                  </a:schemeClr>
                </a:solidFill>
              </a:rPr>
              <a:t>г</a:t>
            </a:r>
            <a:r>
              <a:rPr lang="ru-RU" sz="7200" dirty="0" smtClean="0">
                <a:solidFill>
                  <a:schemeClr val="accent6">
                    <a:lumMod val="75000"/>
                  </a:schemeClr>
                </a:solidFill>
              </a:rPr>
              <a:t> </a:t>
            </a:r>
            <a:r>
              <a:rPr lang="ru-RU" sz="8600" dirty="0" err="1" smtClean="0">
                <a:solidFill>
                  <a:schemeClr val="accent6">
                    <a:lumMod val="75000"/>
                  </a:schemeClr>
                </a:solidFill>
              </a:rPr>
              <a:t>ӕ</a:t>
            </a:r>
            <a:r>
              <a:rPr lang="ru-RU" sz="7200" dirty="0" err="1" smtClean="0">
                <a:solidFill>
                  <a:schemeClr val="accent6">
                    <a:lumMod val="75000"/>
                  </a:schemeClr>
                </a:solidFill>
              </a:rPr>
              <a:t>мбал</a:t>
            </a:r>
            <a:r>
              <a:rPr lang="ru-RU" sz="7200" dirty="0" smtClean="0">
                <a:solidFill>
                  <a:schemeClr val="accent6">
                    <a:lumMod val="75000"/>
                  </a:schemeClr>
                </a:solidFill>
              </a:rPr>
              <a:t>»</a:t>
            </a:r>
          </a:p>
          <a:p>
            <a:pPr algn="r"/>
            <a:endParaRPr lang="ru-RU" sz="4000" u="sng" dirty="0" smtClean="0">
              <a:solidFill>
                <a:schemeClr val="accent6">
                  <a:lumMod val="75000"/>
                </a:schemeClr>
              </a:solidFill>
            </a:endParaRPr>
          </a:p>
          <a:p>
            <a:pPr algn="r"/>
            <a:r>
              <a:rPr lang="ru-RU" sz="4000" u="sng" dirty="0" smtClean="0">
                <a:solidFill>
                  <a:schemeClr val="accent4">
                    <a:lumMod val="50000"/>
                  </a:schemeClr>
                </a:solidFill>
              </a:rPr>
              <a:t>Эпиграф:</a:t>
            </a:r>
            <a:r>
              <a:rPr lang="ru-RU" sz="4000" dirty="0" smtClean="0">
                <a:solidFill>
                  <a:schemeClr val="accent4">
                    <a:lumMod val="50000"/>
                  </a:schemeClr>
                </a:solidFill>
              </a:rPr>
              <a:t> «</a:t>
            </a:r>
            <a:r>
              <a:rPr lang="ru-RU" sz="4000" dirty="0" err="1" smtClean="0">
                <a:solidFill>
                  <a:schemeClr val="accent4">
                    <a:lumMod val="50000"/>
                  </a:schemeClr>
                </a:solidFill>
              </a:rPr>
              <a:t>Фехалут</a:t>
            </a:r>
            <a:r>
              <a:rPr lang="ru-RU" sz="4000" dirty="0" smtClean="0">
                <a:solidFill>
                  <a:schemeClr val="accent4">
                    <a:lumMod val="50000"/>
                  </a:schemeClr>
                </a:solidFill>
              </a:rPr>
              <a:t> </a:t>
            </a:r>
            <a:r>
              <a:rPr lang="ru-RU" sz="4600" dirty="0" err="1" smtClean="0">
                <a:solidFill>
                  <a:schemeClr val="accent4">
                    <a:lumMod val="50000"/>
                  </a:schemeClr>
                </a:solidFill>
              </a:rPr>
              <a:t>ӕ</a:t>
            </a:r>
            <a:r>
              <a:rPr lang="ru-RU" sz="4000" dirty="0" err="1" smtClean="0">
                <a:solidFill>
                  <a:schemeClr val="accent4">
                    <a:lumMod val="50000"/>
                  </a:schemeClr>
                </a:solidFill>
              </a:rPr>
              <a:t>нахуыргонддзинады</a:t>
            </a:r>
            <a:r>
              <a:rPr lang="ru-RU" sz="4000" dirty="0" smtClean="0">
                <a:solidFill>
                  <a:schemeClr val="accent4">
                    <a:lumMod val="50000"/>
                  </a:schemeClr>
                </a:solidFill>
              </a:rPr>
              <a:t>                      </a:t>
            </a:r>
            <a:r>
              <a:rPr lang="ru-RU" sz="4000" dirty="0" err="1" smtClean="0">
                <a:solidFill>
                  <a:schemeClr val="accent4">
                    <a:lumMod val="50000"/>
                  </a:schemeClr>
                </a:solidFill>
              </a:rPr>
              <a:t>къ</a:t>
            </a:r>
            <a:r>
              <a:rPr lang="ru-RU" sz="4600" dirty="0" err="1" smtClean="0">
                <a:solidFill>
                  <a:schemeClr val="accent4">
                    <a:lumMod val="50000"/>
                  </a:schemeClr>
                </a:solidFill>
              </a:rPr>
              <a:t>ӕ</a:t>
            </a:r>
            <a:r>
              <a:rPr lang="ru-RU" sz="4000" dirty="0" err="1" smtClean="0">
                <a:solidFill>
                  <a:schemeClr val="accent4">
                    <a:lumMod val="50000"/>
                  </a:schemeClr>
                </a:solidFill>
              </a:rPr>
              <a:t>дз</a:t>
            </a:r>
            <a:r>
              <a:rPr lang="ru-RU" sz="4500" dirty="0" err="1" smtClean="0">
                <a:solidFill>
                  <a:schemeClr val="accent4">
                    <a:lumMod val="50000"/>
                  </a:schemeClr>
                </a:solidFill>
              </a:rPr>
              <a:t>ӕ</a:t>
            </a:r>
            <a:r>
              <a:rPr lang="ru-RU" sz="4000" dirty="0" err="1" smtClean="0">
                <a:solidFill>
                  <a:schemeClr val="accent4">
                    <a:lumMod val="50000"/>
                  </a:schemeClr>
                </a:solidFill>
              </a:rPr>
              <a:t>х</a:t>
            </a:r>
            <a:r>
              <a:rPr lang="ru-RU" sz="4000" dirty="0" smtClean="0">
                <a:solidFill>
                  <a:schemeClr val="accent4">
                    <a:lumMod val="50000"/>
                  </a:schemeClr>
                </a:solidFill>
              </a:rPr>
              <a:t>, ц</a:t>
            </a:r>
            <a:r>
              <a:rPr lang="ru-RU" sz="4500" dirty="0" smtClean="0">
                <a:solidFill>
                  <a:schemeClr val="accent4">
                    <a:lumMod val="50000"/>
                  </a:schemeClr>
                </a:solidFill>
              </a:rPr>
              <a:t>ӕ</a:t>
            </a:r>
            <a:r>
              <a:rPr lang="ru-RU" sz="4000" dirty="0" smtClean="0">
                <a:solidFill>
                  <a:schemeClr val="accent4">
                    <a:lumMod val="50000"/>
                  </a:schemeClr>
                </a:solidFill>
              </a:rPr>
              <a:t>м</a:t>
            </a:r>
            <a:r>
              <a:rPr lang="ru-RU" sz="4500" dirty="0" smtClean="0">
                <a:solidFill>
                  <a:schemeClr val="accent4">
                    <a:lumMod val="50000"/>
                  </a:schemeClr>
                </a:solidFill>
              </a:rPr>
              <a:t>ӕ</a:t>
            </a:r>
            <a:r>
              <a:rPr lang="ru-RU" sz="4000" dirty="0" smtClean="0">
                <a:solidFill>
                  <a:schemeClr val="accent4">
                    <a:lumMod val="50000"/>
                  </a:schemeClr>
                </a:solidFill>
              </a:rPr>
              <a:t>й </a:t>
            </a:r>
            <a:r>
              <a:rPr lang="ru-RU" sz="4000" dirty="0" err="1" smtClean="0">
                <a:solidFill>
                  <a:schemeClr val="accent4">
                    <a:lumMod val="50000"/>
                  </a:schemeClr>
                </a:solidFill>
              </a:rPr>
              <a:t>тагъдд</a:t>
            </a:r>
            <a:r>
              <a:rPr lang="ru-RU" sz="4500" dirty="0" err="1" smtClean="0">
                <a:solidFill>
                  <a:schemeClr val="accent4">
                    <a:lumMod val="50000"/>
                  </a:schemeClr>
                </a:solidFill>
              </a:rPr>
              <a:t>ӕ</a:t>
            </a:r>
            <a:r>
              <a:rPr lang="ru-RU" sz="4000" dirty="0" err="1" smtClean="0">
                <a:solidFill>
                  <a:schemeClr val="accent4">
                    <a:lumMod val="50000"/>
                  </a:schemeClr>
                </a:solidFill>
              </a:rPr>
              <a:t>р</a:t>
            </a:r>
            <a:r>
              <a:rPr lang="ru-RU" sz="4000" dirty="0">
                <a:solidFill>
                  <a:schemeClr val="accent4">
                    <a:lumMod val="50000"/>
                  </a:schemeClr>
                </a:solidFill>
              </a:rPr>
              <a:t> </a:t>
            </a:r>
            <a:endParaRPr lang="ru-RU" sz="4000" dirty="0" smtClean="0">
              <a:solidFill>
                <a:schemeClr val="accent4">
                  <a:lumMod val="50000"/>
                </a:schemeClr>
              </a:solidFill>
            </a:endParaRPr>
          </a:p>
          <a:p>
            <a:pPr algn="r"/>
            <a:r>
              <a:rPr lang="ru-RU" sz="4000" dirty="0" err="1" smtClean="0">
                <a:solidFill>
                  <a:schemeClr val="accent4">
                    <a:lumMod val="50000"/>
                  </a:schemeClr>
                </a:solidFill>
              </a:rPr>
              <a:t>фес</a:t>
            </a:r>
            <a:r>
              <a:rPr lang="ru-RU" sz="4500" dirty="0" err="1" smtClean="0">
                <a:solidFill>
                  <a:schemeClr val="accent4">
                    <a:lumMod val="50000"/>
                  </a:schemeClr>
                </a:solidFill>
              </a:rPr>
              <a:t>ӕ</a:t>
            </a:r>
            <a:r>
              <a:rPr lang="ru-RU" sz="4000" dirty="0" err="1" smtClean="0">
                <a:solidFill>
                  <a:schemeClr val="accent4">
                    <a:lumMod val="50000"/>
                  </a:schemeClr>
                </a:solidFill>
              </a:rPr>
              <a:t>фа</a:t>
            </a:r>
            <a:r>
              <a:rPr lang="ru-RU" sz="4000" dirty="0" smtClean="0">
                <a:solidFill>
                  <a:schemeClr val="accent4">
                    <a:lumMod val="50000"/>
                  </a:schemeClr>
                </a:solidFill>
              </a:rPr>
              <a:t> </a:t>
            </a:r>
            <a:r>
              <a:rPr lang="ru-RU" sz="4000" dirty="0" err="1" smtClean="0">
                <a:solidFill>
                  <a:schemeClr val="accent4">
                    <a:lumMod val="50000"/>
                  </a:schemeClr>
                </a:solidFill>
              </a:rPr>
              <a:t>фыдг</a:t>
            </a:r>
            <a:r>
              <a:rPr lang="ru-RU" sz="4500" dirty="0" err="1" smtClean="0">
                <a:solidFill>
                  <a:schemeClr val="accent4">
                    <a:lumMod val="50000"/>
                  </a:schemeClr>
                </a:solidFill>
              </a:rPr>
              <a:t>ӕ</a:t>
            </a:r>
            <a:r>
              <a:rPr lang="ru-RU" sz="4000" dirty="0" err="1" smtClean="0">
                <a:solidFill>
                  <a:schemeClr val="accent4">
                    <a:lumMod val="50000"/>
                  </a:schemeClr>
                </a:solidFill>
              </a:rPr>
              <a:t>нджыты</a:t>
            </a:r>
            <a:r>
              <a:rPr lang="ru-RU" sz="4000" dirty="0" smtClean="0">
                <a:solidFill>
                  <a:schemeClr val="accent4">
                    <a:lumMod val="50000"/>
                  </a:schemeClr>
                </a:solidFill>
              </a:rPr>
              <a:t> </a:t>
            </a:r>
            <a:r>
              <a:rPr lang="ru-RU" sz="4000" dirty="0" err="1" smtClean="0">
                <a:solidFill>
                  <a:schemeClr val="accent4">
                    <a:lumMod val="50000"/>
                  </a:schemeClr>
                </a:solidFill>
              </a:rPr>
              <a:t>ахстон</a:t>
            </a:r>
            <a:r>
              <a:rPr lang="ru-RU" sz="4000" dirty="0" smtClean="0">
                <a:solidFill>
                  <a:schemeClr val="accent4">
                    <a:lumMod val="50000"/>
                  </a:schemeClr>
                </a:solidFill>
              </a:rPr>
              <a:t>»</a:t>
            </a:r>
          </a:p>
          <a:p>
            <a:pPr algn="r"/>
            <a:r>
              <a:rPr lang="ru-RU" sz="4000" dirty="0" smtClean="0">
                <a:solidFill>
                  <a:schemeClr val="accent4">
                    <a:lumMod val="50000"/>
                  </a:schemeClr>
                </a:solidFill>
              </a:rPr>
              <a:t>Виктор Гюго.</a:t>
            </a:r>
          </a:p>
        </p:txBody>
      </p:sp>
    </p:spTree>
    <p:extLst>
      <p:ext uri="{BB962C8B-B14F-4D97-AF65-F5344CB8AC3E}">
        <p14:creationId xmlns:p14="http://schemas.microsoft.com/office/powerpoint/2010/main" val="1278436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015" y="296214"/>
            <a:ext cx="8247185" cy="6272011"/>
          </a:xfrm>
        </p:spPr>
        <p:txBody>
          <a:bodyPr>
            <a:normAutofit fontScale="90000"/>
          </a:bodyPr>
          <a:lstStyle/>
          <a:p>
            <a:pPr algn="l"/>
            <a:r>
              <a:rPr lang="ru-RU" dirty="0" smtClean="0"/>
              <a:t>         </a:t>
            </a:r>
            <a:r>
              <a:rPr lang="ru-RU" sz="2700" b="1" dirty="0" smtClean="0">
                <a:solidFill>
                  <a:schemeClr val="accent6">
                    <a:lumMod val="50000"/>
                  </a:schemeClr>
                </a:solidFill>
              </a:rPr>
              <a:t>Максим Горький (1868-1936) </a:t>
            </a:r>
            <a:br>
              <a:rPr lang="ru-RU" sz="2700" b="1" dirty="0" smtClean="0">
                <a:solidFill>
                  <a:schemeClr val="accent6">
                    <a:lumMod val="50000"/>
                  </a:schemeClr>
                </a:solidFill>
              </a:rPr>
            </a:br>
            <a:r>
              <a:rPr lang="ru-RU" sz="2700" b="1" dirty="0" smtClean="0">
                <a:solidFill>
                  <a:schemeClr val="accent6">
                    <a:lumMod val="50000"/>
                  </a:schemeClr>
                </a:solidFill>
              </a:rPr>
              <a:t>         </a:t>
            </a:r>
            <a:r>
              <a:rPr lang="ru-RU" sz="2700" b="1" dirty="0" smtClean="0">
                <a:solidFill>
                  <a:schemeClr val="accent6">
                    <a:lumMod val="50000"/>
                  </a:schemeClr>
                </a:solidFill>
              </a:rPr>
              <a:t>(</a:t>
            </a:r>
            <a:r>
              <a:rPr lang="ru-RU" sz="2700" b="1" dirty="0" smtClean="0">
                <a:solidFill>
                  <a:schemeClr val="accent6">
                    <a:lumMod val="50000"/>
                  </a:schemeClr>
                </a:solidFill>
              </a:rPr>
              <a:t>Алексей Максимович Пешков)                                </a:t>
            </a:r>
            <a:r>
              <a:rPr lang="ru-RU" sz="2700" b="1" dirty="0" smtClean="0">
                <a:solidFill>
                  <a:schemeClr val="accent6">
                    <a:lumMod val="50000"/>
                  </a:schemeClr>
                </a:solidFill>
              </a:rPr>
              <a:t>                         </a:t>
            </a:r>
            <a:r>
              <a:rPr lang="ru-RU" sz="2200" dirty="0" smtClean="0"/>
              <a:t>Зындгонд </a:t>
            </a:r>
            <a:r>
              <a:rPr lang="ru-RU" sz="2200" dirty="0" err="1" smtClean="0"/>
              <a:t>уырыссаг</a:t>
            </a:r>
            <a:r>
              <a:rPr lang="ru-RU" sz="2200" dirty="0" smtClean="0"/>
              <a:t> </a:t>
            </a:r>
            <a:r>
              <a:rPr lang="ru-RU" sz="2200" dirty="0" err="1" smtClean="0"/>
              <a:t>фыссӕг</a:t>
            </a:r>
            <a:r>
              <a:rPr lang="ru-RU" sz="2200" dirty="0" smtClean="0"/>
              <a:t>, драматург, </a:t>
            </a:r>
            <a:r>
              <a:rPr lang="ru-RU" sz="2200" dirty="0" err="1" smtClean="0"/>
              <a:t>Нобелы</a:t>
            </a:r>
            <a:r>
              <a:rPr lang="ru-RU" sz="2200" dirty="0" smtClean="0"/>
              <a:t> </a:t>
            </a:r>
            <a:r>
              <a:rPr lang="ru-RU" sz="2200" dirty="0" err="1" smtClean="0"/>
              <a:t>премийы</a:t>
            </a:r>
            <a:r>
              <a:rPr lang="ru-RU" sz="2200" dirty="0" smtClean="0"/>
              <a:t> номинант. Райгуырд  </a:t>
            </a:r>
            <a:r>
              <a:rPr lang="ru-RU" sz="2200" dirty="0" err="1" smtClean="0"/>
              <a:t>хъӕдгуыстгӕнӕджы</a:t>
            </a:r>
            <a:r>
              <a:rPr lang="ru-RU" sz="2200" dirty="0" smtClean="0"/>
              <a:t> </a:t>
            </a:r>
            <a:r>
              <a:rPr lang="ru-RU" sz="2200" dirty="0" err="1" smtClean="0"/>
              <a:t>хӕдзары</a:t>
            </a:r>
            <a:r>
              <a:rPr lang="ru-RU" sz="2200" dirty="0" smtClean="0"/>
              <a:t> </a:t>
            </a:r>
            <a:r>
              <a:rPr lang="ru-RU" sz="2200" dirty="0" err="1" smtClean="0"/>
              <a:t>горӕт</a:t>
            </a:r>
            <a:r>
              <a:rPr lang="ru-RU" sz="2200" dirty="0" smtClean="0"/>
              <a:t> Нижний </a:t>
            </a:r>
            <a:r>
              <a:rPr lang="ru-RU" sz="2200" dirty="0" err="1" smtClean="0"/>
              <a:t>Новгороды</a:t>
            </a:r>
            <a:r>
              <a:rPr lang="ru-RU" sz="2200" dirty="0" smtClean="0"/>
              <a:t>, </a:t>
            </a:r>
            <a:r>
              <a:rPr lang="ru-RU" sz="2200" dirty="0" err="1" smtClean="0"/>
              <a:t>кӕцы</a:t>
            </a:r>
            <a:r>
              <a:rPr lang="ru-RU" sz="2200" dirty="0" smtClean="0"/>
              <a:t> </a:t>
            </a:r>
            <a:r>
              <a:rPr lang="ru-RU" sz="2200" dirty="0" err="1" smtClean="0"/>
              <a:t>ныртӕккӕ</a:t>
            </a:r>
            <a:r>
              <a:rPr lang="ru-RU" sz="2200" dirty="0" smtClean="0"/>
              <a:t> </a:t>
            </a:r>
            <a:r>
              <a:rPr lang="ru-RU" sz="2200" dirty="0" err="1" smtClean="0"/>
              <a:t>хӕссы</a:t>
            </a:r>
            <a:r>
              <a:rPr lang="ru-RU" sz="2200" dirty="0" smtClean="0"/>
              <a:t> йӕ </a:t>
            </a:r>
            <a:r>
              <a:rPr lang="ru-RU" sz="2200" dirty="0" err="1" smtClean="0"/>
              <a:t>кадджын</a:t>
            </a:r>
            <a:r>
              <a:rPr lang="ru-RU" sz="2200" dirty="0" smtClean="0"/>
              <a:t> </a:t>
            </a:r>
            <a:r>
              <a:rPr lang="ru-RU" sz="2200" dirty="0" err="1" smtClean="0"/>
              <a:t>ном.Сывӕллонӕй</a:t>
            </a:r>
            <a:r>
              <a:rPr lang="ru-RU" sz="2200" dirty="0" smtClean="0"/>
              <a:t> баззад </a:t>
            </a:r>
            <a:r>
              <a:rPr lang="ru-RU" sz="2200" dirty="0" err="1" smtClean="0"/>
              <a:t>хӕрз</a:t>
            </a:r>
            <a:r>
              <a:rPr lang="ru-RU" sz="2200" dirty="0" smtClean="0"/>
              <a:t> сидзӕрӕй ӕмӕ йӕ тыхст уавӕрты </a:t>
            </a:r>
            <a:r>
              <a:rPr lang="ru-RU" sz="2200" dirty="0" err="1" smtClean="0"/>
              <a:t>хастой</a:t>
            </a:r>
            <a:r>
              <a:rPr lang="ru-RU" sz="2200" dirty="0" smtClean="0"/>
              <a:t> </a:t>
            </a:r>
            <a:r>
              <a:rPr lang="ru-RU" sz="2200" dirty="0" err="1" smtClean="0"/>
              <a:t>нана</a:t>
            </a:r>
            <a:r>
              <a:rPr lang="ru-RU" sz="2200" dirty="0" smtClean="0"/>
              <a:t> ӕмӕ </a:t>
            </a:r>
            <a:r>
              <a:rPr lang="ru-RU" sz="2200" dirty="0" err="1" smtClean="0"/>
              <a:t>дада</a:t>
            </a:r>
            <a:r>
              <a:rPr lang="ru-RU" sz="2200" dirty="0" smtClean="0"/>
              <a:t>. </a:t>
            </a:r>
            <a:r>
              <a:rPr lang="ru-RU" sz="2200" dirty="0" err="1" smtClean="0"/>
              <a:t>Литературӕ</a:t>
            </a:r>
            <a:r>
              <a:rPr lang="ru-RU" sz="2200" dirty="0" smtClean="0"/>
              <a:t> йын </a:t>
            </a:r>
            <a:r>
              <a:rPr lang="ru-RU" sz="2200" dirty="0" err="1" smtClean="0"/>
              <a:t>бауарзын</a:t>
            </a:r>
            <a:r>
              <a:rPr lang="ru-RU" sz="2200" dirty="0" smtClean="0"/>
              <a:t> кодта йӕ </a:t>
            </a:r>
            <a:r>
              <a:rPr lang="ru-RU" sz="2200" dirty="0" err="1" smtClean="0"/>
              <a:t>нана</a:t>
            </a:r>
            <a:r>
              <a:rPr lang="ru-RU" sz="2200" dirty="0" smtClean="0"/>
              <a:t>. Йӕ </a:t>
            </a:r>
            <a:r>
              <a:rPr lang="ru-RU" sz="2200" dirty="0" err="1" smtClean="0"/>
              <a:t>сабийы</a:t>
            </a:r>
            <a:r>
              <a:rPr lang="ru-RU" sz="2200" dirty="0" smtClean="0"/>
              <a:t> бонтӕ арвыста тынг уӕззау уавӕрты </a:t>
            </a:r>
            <a:r>
              <a:rPr lang="ru-RU" sz="2200" dirty="0" err="1" smtClean="0"/>
              <a:t>ӕххормагӕй</a:t>
            </a:r>
            <a:r>
              <a:rPr lang="ru-RU" sz="2200" dirty="0" smtClean="0"/>
              <a:t> – уыдис </a:t>
            </a:r>
            <a:r>
              <a:rPr lang="ru-RU" sz="2200" dirty="0" err="1" smtClean="0"/>
              <a:t>ӕххуырсты</a:t>
            </a:r>
            <a:r>
              <a:rPr lang="ru-RU" sz="2200" dirty="0" smtClean="0"/>
              <a:t> </a:t>
            </a:r>
            <a:r>
              <a:rPr lang="ru-RU" sz="2200" dirty="0" err="1" smtClean="0"/>
              <a:t>кусӕг</a:t>
            </a:r>
            <a:r>
              <a:rPr lang="ru-RU" sz="2200" dirty="0" smtClean="0"/>
              <a:t>, </a:t>
            </a:r>
            <a:r>
              <a:rPr lang="ru-RU" sz="2200" dirty="0" err="1" smtClean="0"/>
              <a:t>арӕх</a:t>
            </a:r>
            <a:r>
              <a:rPr lang="ru-RU" sz="2200" dirty="0" smtClean="0"/>
              <a:t> куыста </a:t>
            </a:r>
            <a:r>
              <a:rPr lang="ru-RU" sz="2200" dirty="0" err="1" smtClean="0"/>
              <a:t>мамӕлайы</a:t>
            </a:r>
            <a:r>
              <a:rPr lang="ru-RU" sz="2200" dirty="0" smtClean="0"/>
              <a:t> </a:t>
            </a:r>
            <a:r>
              <a:rPr lang="ru-RU" sz="2200" dirty="0" err="1" smtClean="0"/>
              <a:t>къӕбӕрыл</a:t>
            </a:r>
            <a:r>
              <a:rPr lang="ru-RU" sz="2200" dirty="0" smtClean="0"/>
              <a:t>. </a:t>
            </a:r>
            <a:r>
              <a:rPr lang="ru-RU" sz="2200" dirty="0" err="1" smtClean="0"/>
              <a:t>Ахуырмӕ</a:t>
            </a:r>
            <a:r>
              <a:rPr lang="ru-RU" sz="2200" dirty="0" smtClean="0"/>
              <a:t> </a:t>
            </a:r>
            <a:r>
              <a:rPr lang="ru-RU" sz="2200" dirty="0" err="1" smtClean="0"/>
              <a:t>афтӕ</a:t>
            </a:r>
            <a:r>
              <a:rPr lang="ru-RU" sz="2200" dirty="0" smtClean="0"/>
              <a:t> </a:t>
            </a:r>
            <a:r>
              <a:rPr lang="ru-RU" sz="2200" dirty="0" err="1" smtClean="0"/>
              <a:t>тырныдта</a:t>
            </a:r>
            <a:r>
              <a:rPr lang="ru-RU" sz="2200" dirty="0" smtClean="0"/>
              <a:t>, ӕмӕ </a:t>
            </a:r>
            <a:r>
              <a:rPr lang="ru-RU" sz="2200" dirty="0"/>
              <a:t>й</a:t>
            </a:r>
            <a:r>
              <a:rPr lang="ru-RU" sz="2200" dirty="0" smtClean="0"/>
              <a:t>ӕ </a:t>
            </a:r>
            <a:r>
              <a:rPr lang="ru-RU" sz="2200" dirty="0" err="1" smtClean="0"/>
              <a:t>хицӕутты</a:t>
            </a:r>
            <a:r>
              <a:rPr lang="ru-RU" sz="2200" dirty="0" smtClean="0"/>
              <a:t> </a:t>
            </a:r>
            <a:r>
              <a:rPr lang="ru-RU" sz="2200" dirty="0" err="1" smtClean="0"/>
              <a:t>хӕдзары</a:t>
            </a:r>
            <a:r>
              <a:rPr lang="ru-RU" sz="2200" dirty="0" smtClean="0"/>
              <a:t> </a:t>
            </a:r>
            <a:r>
              <a:rPr lang="ru-RU" sz="2200" dirty="0" err="1" smtClean="0"/>
              <a:t>цары</a:t>
            </a:r>
            <a:r>
              <a:rPr lang="ru-RU" sz="2200" dirty="0" smtClean="0"/>
              <a:t> </a:t>
            </a:r>
            <a:r>
              <a:rPr lang="ru-RU" sz="2200" dirty="0" err="1" smtClean="0"/>
              <a:t>цӕр-гӕйӕ</a:t>
            </a:r>
            <a:r>
              <a:rPr lang="ru-RU" sz="2200" dirty="0" smtClean="0"/>
              <a:t> </a:t>
            </a:r>
            <a:r>
              <a:rPr lang="ru-RU" sz="2200" dirty="0" err="1" smtClean="0"/>
              <a:t>ӕхсӕвы</a:t>
            </a:r>
            <a:r>
              <a:rPr lang="ru-RU" sz="2200" dirty="0" smtClean="0"/>
              <a:t>, </a:t>
            </a:r>
            <a:r>
              <a:rPr lang="ru-RU" sz="2200" dirty="0" err="1" smtClean="0"/>
              <a:t>фӕскуыст</a:t>
            </a:r>
            <a:r>
              <a:rPr lang="ru-RU" sz="2200" dirty="0" smtClean="0"/>
              <a:t> </a:t>
            </a:r>
            <a:r>
              <a:rPr lang="ru-RU" sz="2200" dirty="0" err="1" smtClean="0"/>
              <a:t>фӕлладӕй</a:t>
            </a:r>
            <a:r>
              <a:rPr lang="ru-RU" sz="2200" dirty="0" smtClean="0"/>
              <a:t> </a:t>
            </a:r>
            <a:r>
              <a:rPr lang="ru-RU" sz="2200" dirty="0" err="1" smtClean="0"/>
              <a:t>фӕтӕген</a:t>
            </a:r>
            <a:r>
              <a:rPr lang="ru-RU" sz="2200" dirty="0" smtClean="0"/>
              <a:t> </a:t>
            </a:r>
            <a:r>
              <a:rPr lang="ru-RU" sz="2200" dirty="0" err="1" smtClean="0"/>
              <a:t>цырагъы</a:t>
            </a:r>
            <a:r>
              <a:rPr lang="ru-RU" sz="2200" dirty="0" smtClean="0"/>
              <a:t> рухсмӕ каст </a:t>
            </a:r>
            <a:r>
              <a:rPr lang="ru-RU" sz="2200" dirty="0" err="1" smtClean="0"/>
              <a:t>чингуытӕ</a:t>
            </a:r>
            <a:r>
              <a:rPr lang="ru-RU" sz="2200" dirty="0" smtClean="0"/>
              <a:t>. Йӕ </a:t>
            </a:r>
            <a:r>
              <a:rPr lang="ru-RU" sz="2200" dirty="0" err="1" smtClean="0"/>
              <a:t>хицӕуттӕ</a:t>
            </a:r>
            <a:r>
              <a:rPr lang="ru-RU" sz="2200" dirty="0" smtClean="0"/>
              <a:t> йын йӕ </a:t>
            </a:r>
            <a:r>
              <a:rPr lang="ru-RU" sz="2200" dirty="0" err="1" smtClean="0"/>
              <a:t>цырагъ</a:t>
            </a:r>
            <a:r>
              <a:rPr lang="ru-RU" sz="2200" dirty="0" smtClean="0"/>
              <a:t> куы </a:t>
            </a:r>
            <a:r>
              <a:rPr lang="ru-RU" sz="2200" dirty="0" err="1" smtClean="0"/>
              <a:t>байстой</a:t>
            </a:r>
            <a:r>
              <a:rPr lang="ru-RU" sz="2200" dirty="0" smtClean="0"/>
              <a:t>, уӕд та-</a:t>
            </a:r>
            <a:r>
              <a:rPr lang="ru-RU" sz="2200" dirty="0" err="1" smtClean="0"/>
              <a:t>иу</a:t>
            </a:r>
            <a:r>
              <a:rPr lang="ru-RU" sz="2200" dirty="0" smtClean="0"/>
              <a:t> </a:t>
            </a:r>
            <a:r>
              <a:rPr lang="ru-RU" sz="2200" dirty="0" err="1" smtClean="0"/>
              <a:t>мӕйы</a:t>
            </a:r>
            <a:r>
              <a:rPr lang="ru-RU" sz="2200" dirty="0" smtClean="0"/>
              <a:t> рухс</a:t>
            </a:r>
            <a:r>
              <a:rPr lang="ru-RU" sz="2200" dirty="0"/>
              <a:t> </a:t>
            </a:r>
            <a:r>
              <a:rPr lang="ru-RU" sz="2200" dirty="0" err="1" smtClean="0"/>
              <a:t>ӕрхуы</a:t>
            </a:r>
            <a:r>
              <a:rPr lang="ru-RU" sz="2200" dirty="0" smtClean="0"/>
              <a:t> </a:t>
            </a:r>
            <a:r>
              <a:rPr lang="ru-RU" sz="2200" dirty="0" err="1" smtClean="0"/>
              <a:t>тебӕйӕ</a:t>
            </a:r>
            <a:r>
              <a:rPr lang="ru-RU" sz="2200" dirty="0" smtClean="0"/>
              <a:t> </a:t>
            </a:r>
            <a:r>
              <a:rPr lang="ru-RU" sz="2200" dirty="0" err="1" smtClean="0"/>
              <a:t>ӕрцахсгӕйӕ</a:t>
            </a:r>
            <a:r>
              <a:rPr lang="ru-RU" sz="2200" dirty="0" smtClean="0"/>
              <a:t> </a:t>
            </a:r>
            <a:r>
              <a:rPr lang="ru-RU" sz="2200" dirty="0" err="1" smtClean="0"/>
              <a:t>уыцы</a:t>
            </a:r>
            <a:r>
              <a:rPr lang="ru-RU" sz="2200" dirty="0" smtClean="0"/>
              <a:t> рухс </a:t>
            </a:r>
            <a:r>
              <a:rPr lang="ru-RU" sz="2200" dirty="0" err="1" smtClean="0"/>
              <a:t>бацарӕзта</a:t>
            </a:r>
            <a:r>
              <a:rPr lang="ru-RU" sz="2200" dirty="0" smtClean="0"/>
              <a:t> </a:t>
            </a:r>
            <a:r>
              <a:rPr lang="ru-RU" sz="2200" dirty="0" err="1" smtClean="0"/>
              <a:t>чиныгмӕ</a:t>
            </a:r>
            <a:r>
              <a:rPr lang="ru-RU" sz="2200" dirty="0" smtClean="0"/>
              <a:t>, </a:t>
            </a:r>
            <a:r>
              <a:rPr lang="ru-RU" sz="2200" dirty="0" err="1" smtClean="0"/>
              <a:t>афтӕмӕй</a:t>
            </a:r>
            <a:r>
              <a:rPr lang="ru-RU" sz="2200" dirty="0" smtClean="0"/>
              <a:t> уӕддӕр </a:t>
            </a:r>
            <a:r>
              <a:rPr lang="ru-RU" sz="2200" dirty="0" err="1" smtClean="0"/>
              <a:t>цыд</a:t>
            </a:r>
            <a:r>
              <a:rPr lang="ru-RU" sz="2200" dirty="0" smtClean="0"/>
              <a:t> зонындзинӕдты </a:t>
            </a:r>
            <a:r>
              <a:rPr lang="ru-RU" sz="2200" dirty="0" err="1" smtClean="0"/>
              <a:t>фӕндагыл</a:t>
            </a:r>
            <a:r>
              <a:rPr lang="ru-RU" sz="2200" dirty="0" smtClean="0"/>
              <a:t>. </a:t>
            </a:r>
            <a:r>
              <a:rPr lang="ru-RU" sz="2200" dirty="0" err="1" smtClean="0"/>
              <a:t>Никӕйы</a:t>
            </a:r>
            <a:r>
              <a:rPr lang="ru-RU" sz="2200" dirty="0" smtClean="0"/>
              <a:t> ӕмӕ йӕ </a:t>
            </a:r>
            <a:r>
              <a:rPr lang="ru-RU" sz="2200" dirty="0" err="1" smtClean="0"/>
              <a:t>ницӕйы</a:t>
            </a:r>
            <a:r>
              <a:rPr lang="ru-RU" sz="2200" dirty="0" smtClean="0"/>
              <a:t> бон </a:t>
            </a:r>
            <a:r>
              <a:rPr lang="ru-RU" sz="2200" dirty="0" err="1" smtClean="0"/>
              <a:t>бацис</a:t>
            </a:r>
            <a:r>
              <a:rPr lang="ru-RU" sz="2200" dirty="0" smtClean="0"/>
              <a:t> </a:t>
            </a:r>
            <a:r>
              <a:rPr lang="ru-RU" sz="2200" dirty="0" err="1" smtClean="0"/>
              <a:t>баиртасын</a:t>
            </a:r>
            <a:r>
              <a:rPr lang="ru-RU" sz="2200" dirty="0" smtClean="0"/>
              <a:t> йе </a:t>
            </a:r>
            <a:r>
              <a:rPr lang="ru-RU" sz="2200" dirty="0" err="1" smtClean="0"/>
              <a:t>ʼвзӕрст</a:t>
            </a:r>
            <a:r>
              <a:rPr lang="ru-RU" sz="2200" dirty="0" smtClean="0"/>
              <a:t> </a:t>
            </a:r>
            <a:r>
              <a:rPr lang="ru-RU" sz="2200" dirty="0" err="1" smtClean="0"/>
              <a:t>фӕндагӕй</a:t>
            </a:r>
            <a:r>
              <a:rPr lang="ru-RU" sz="2200" dirty="0" smtClean="0"/>
              <a:t> ахуыры бӕрзӕндтӕм.</a:t>
            </a:r>
            <a:r>
              <a:rPr lang="ru-RU" sz="2200" dirty="0"/>
              <a:t> </a:t>
            </a:r>
            <a:r>
              <a:rPr lang="ru-RU" sz="2200" dirty="0" smtClean="0"/>
              <a:t>1933 азы йӕ </a:t>
            </a:r>
            <a:r>
              <a:rPr lang="ru-RU" sz="2200" dirty="0" err="1" smtClean="0"/>
              <a:t>курдиатмӕ</a:t>
            </a:r>
            <a:r>
              <a:rPr lang="ru-RU" sz="2200" dirty="0" smtClean="0"/>
              <a:t> гӕсгӕ </a:t>
            </a:r>
            <a:r>
              <a:rPr lang="ru-RU" sz="2200" dirty="0" err="1" smtClean="0"/>
              <a:t>арӕзт</a:t>
            </a:r>
            <a:r>
              <a:rPr lang="ru-RU" sz="2200" dirty="0" smtClean="0"/>
              <a:t>  </a:t>
            </a:r>
            <a:r>
              <a:rPr lang="ru-RU" sz="2200" dirty="0" err="1" smtClean="0"/>
              <a:t>ӕрцыд</a:t>
            </a:r>
            <a:r>
              <a:rPr lang="ru-RU" sz="2200" dirty="0" smtClean="0"/>
              <a:t> Мӕскуыйы </a:t>
            </a:r>
            <a:r>
              <a:rPr lang="ru-RU" sz="2200" dirty="0" err="1" smtClean="0"/>
              <a:t>литературон</a:t>
            </a:r>
            <a:r>
              <a:rPr lang="ru-RU" sz="2200" dirty="0" smtClean="0"/>
              <a:t> институт, </a:t>
            </a:r>
            <a:r>
              <a:rPr lang="ru-RU" sz="2200" dirty="0" err="1" smtClean="0"/>
              <a:t>кӕцы</a:t>
            </a:r>
            <a:r>
              <a:rPr lang="ru-RU" sz="2200" dirty="0" smtClean="0"/>
              <a:t> </a:t>
            </a:r>
            <a:r>
              <a:rPr lang="ru-RU" sz="2200" dirty="0" err="1" smtClean="0"/>
              <a:t>ныртӕккӕ</a:t>
            </a:r>
            <a:r>
              <a:rPr lang="ru-RU" sz="2200" dirty="0" smtClean="0"/>
              <a:t> </a:t>
            </a:r>
            <a:r>
              <a:rPr lang="ru-RU" sz="2200" dirty="0" err="1" smtClean="0"/>
              <a:t>хӕссы</a:t>
            </a:r>
            <a:r>
              <a:rPr lang="ru-RU" sz="2200" dirty="0" smtClean="0"/>
              <a:t> йӕ ном.</a:t>
            </a:r>
            <a:endParaRPr lang="ru-RU" sz="2200" dirty="0"/>
          </a:p>
        </p:txBody>
      </p:sp>
      <p:pic>
        <p:nvPicPr>
          <p:cNvPr id="2050" name="Picture 2" descr="https://yt3.ggpht.com/-O2I5aRvDCZE/AAAAAAAAAAI/AAAAAAAAAAA/FvnPu0VubcE/s900-c-k-no/photo.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8630433" y="450761"/>
            <a:ext cx="3231009" cy="28591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dn.dipity.com/uploads/events/be814ced0660bbb046817c5ab90d9a21_1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8011" y="3569111"/>
            <a:ext cx="3193431" cy="280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33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261" y="360608"/>
            <a:ext cx="8721969" cy="6014436"/>
          </a:xfrm>
        </p:spPr>
        <p:txBody>
          <a:bodyPr>
            <a:normAutofit fontScale="90000"/>
          </a:bodyPr>
          <a:lstStyle/>
          <a:p>
            <a:pPr algn="l"/>
            <a:r>
              <a:rPr lang="ru-RU" dirty="0" smtClean="0">
                <a:solidFill>
                  <a:schemeClr val="accent6">
                    <a:lumMod val="50000"/>
                  </a:schemeClr>
                </a:solidFill>
              </a:rPr>
              <a:t>      </a:t>
            </a:r>
            <a:r>
              <a:rPr lang="ru-RU" dirty="0" smtClean="0">
                <a:solidFill>
                  <a:schemeClr val="accent6">
                    <a:lumMod val="50000"/>
                  </a:schemeClr>
                </a:solidFill>
              </a:rPr>
              <a:t>       </a:t>
            </a:r>
            <a:r>
              <a:rPr lang="ru-RU" sz="2700" b="1" dirty="0" smtClean="0">
                <a:solidFill>
                  <a:schemeClr val="accent6">
                    <a:lumMod val="50000"/>
                  </a:schemeClr>
                </a:solidFill>
              </a:rPr>
              <a:t>Демосфен </a:t>
            </a:r>
            <a:r>
              <a:rPr lang="ru-RU" sz="2700" b="1" dirty="0" smtClean="0">
                <a:solidFill>
                  <a:schemeClr val="accent6">
                    <a:lumMod val="50000"/>
                  </a:schemeClr>
                </a:solidFill>
              </a:rPr>
              <a:t>(384-322 нӕ </a:t>
            </a:r>
            <a:r>
              <a:rPr lang="ru-RU" sz="2700" b="1" dirty="0" err="1" smtClean="0">
                <a:solidFill>
                  <a:schemeClr val="accent6">
                    <a:lumMod val="50000"/>
                  </a:schemeClr>
                </a:solidFill>
              </a:rPr>
              <a:t>эрӕйы</a:t>
            </a:r>
            <a:r>
              <a:rPr lang="ru-RU" sz="2700" b="1" dirty="0" smtClean="0">
                <a:solidFill>
                  <a:schemeClr val="accent6">
                    <a:lumMod val="50000"/>
                  </a:schemeClr>
                </a:solidFill>
              </a:rPr>
              <a:t> р.) </a:t>
            </a:r>
            <a:r>
              <a:rPr lang="ru-RU" sz="2700" dirty="0" smtClean="0">
                <a:solidFill>
                  <a:schemeClr val="accent6">
                    <a:lumMod val="50000"/>
                  </a:schemeClr>
                </a:solidFill>
              </a:rPr>
              <a:t>– </a:t>
            </a:r>
            <a:r>
              <a:rPr lang="ru-RU" sz="2700" dirty="0" smtClean="0">
                <a:solidFill>
                  <a:schemeClr val="accent6">
                    <a:lumMod val="50000"/>
                  </a:schemeClr>
                </a:solidFill>
              </a:rPr>
              <a:t/>
            </a:r>
            <a:br>
              <a:rPr lang="ru-RU" sz="2700" dirty="0" smtClean="0">
                <a:solidFill>
                  <a:schemeClr val="accent6">
                    <a:lumMod val="50000"/>
                  </a:schemeClr>
                </a:solidFill>
              </a:rPr>
            </a:br>
            <a:r>
              <a:rPr lang="ru-RU" sz="2700" b="1" dirty="0" smtClean="0">
                <a:solidFill>
                  <a:schemeClr val="accent6">
                    <a:lumMod val="50000"/>
                  </a:schemeClr>
                </a:solidFill>
              </a:rPr>
              <a:t>зындгонд </a:t>
            </a:r>
            <a:r>
              <a:rPr lang="ru-RU" sz="2700" b="1" dirty="0" err="1" smtClean="0">
                <a:solidFill>
                  <a:schemeClr val="accent6">
                    <a:lumMod val="50000"/>
                  </a:schemeClr>
                </a:solidFill>
              </a:rPr>
              <a:t>Рагон</a:t>
            </a:r>
            <a:r>
              <a:rPr lang="ru-RU" sz="2700" b="1" dirty="0" smtClean="0">
                <a:solidFill>
                  <a:schemeClr val="accent6">
                    <a:lumMod val="50000"/>
                  </a:schemeClr>
                </a:solidFill>
              </a:rPr>
              <a:t> </a:t>
            </a:r>
            <a:r>
              <a:rPr lang="ru-RU" sz="2700" b="1" dirty="0" err="1" smtClean="0">
                <a:solidFill>
                  <a:schemeClr val="accent6">
                    <a:lumMod val="50000"/>
                  </a:schemeClr>
                </a:solidFill>
              </a:rPr>
              <a:t>Бердзенаг</a:t>
            </a:r>
            <a:r>
              <a:rPr lang="ru-RU" sz="2700" b="1" dirty="0" smtClean="0">
                <a:solidFill>
                  <a:schemeClr val="accent6">
                    <a:lumMod val="50000"/>
                  </a:schemeClr>
                </a:solidFill>
              </a:rPr>
              <a:t> оратор ӕмӕ политик </a:t>
            </a:r>
            <a:r>
              <a:rPr lang="ru-RU" sz="2700" dirty="0" smtClean="0">
                <a:solidFill>
                  <a:schemeClr val="accent6">
                    <a:lumMod val="50000"/>
                  </a:schemeClr>
                </a:solidFill>
              </a:rPr>
              <a:t/>
            </a:r>
            <a:br>
              <a:rPr lang="ru-RU" sz="2700" dirty="0" smtClean="0">
                <a:solidFill>
                  <a:schemeClr val="accent6">
                    <a:lumMod val="50000"/>
                  </a:schemeClr>
                </a:solidFill>
              </a:rPr>
            </a:br>
            <a:r>
              <a:rPr lang="ru-RU" sz="3100" dirty="0" smtClean="0"/>
              <a:t/>
            </a:r>
            <a:br>
              <a:rPr lang="ru-RU" sz="3100" dirty="0" smtClean="0"/>
            </a:br>
            <a:r>
              <a:rPr lang="ru-RU" sz="3100" dirty="0" smtClean="0"/>
              <a:t>     </a:t>
            </a:r>
            <a:r>
              <a:rPr lang="ru-RU" sz="2200" dirty="0" smtClean="0"/>
              <a:t>Райгуырд </a:t>
            </a:r>
            <a:r>
              <a:rPr lang="ru-RU" sz="2200" dirty="0" err="1" smtClean="0"/>
              <a:t>Афинӕтӕм</a:t>
            </a:r>
            <a:r>
              <a:rPr lang="ru-RU" sz="2200" dirty="0" smtClean="0"/>
              <a:t> </a:t>
            </a:r>
            <a:r>
              <a:rPr lang="ru-RU" sz="2200" dirty="0" err="1" smtClean="0"/>
              <a:t>хӕстӕг</a:t>
            </a:r>
            <a:r>
              <a:rPr lang="ru-RU" sz="2200" dirty="0" smtClean="0"/>
              <a:t> </a:t>
            </a:r>
            <a:r>
              <a:rPr lang="ru-RU" sz="2200" dirty="0" err="1" smtClean="0"/>
              <a:t>хӕцӕнгӕрзтӕ</a:t>
            </a:r>
            <a:r>
              <a:rPr lang="ru-RU" sz="2200" dirty="0" smtClean="0"/>
              <a:t> </a:t>
            </a:r>
            <a:r>
              <a:rPr lang="ru-RU" sz="2200" dirty="0" err="1" smtClean="0"/>
              <a:t>аразӕджы</a:t>
            </a:r>
            <a:r>
              <a:rPr lang="ru-RU" sz="2200" dirty="0" smtClean="0"/>
              <a:t> </a:t>
            </a:r>
            <a:r>
              <a:rPr lang="ru-RU" sz="2200" dirty="0" err="1" smtClean="0"/>
              <a:t>хӕдзары</a:t>
            </a:r>
            <a:r>
              <a:rPr lang="ru-RU" sz="2200" dirty="0" smtClean="0"/>
              <a:t>, уыдис </a:t>
            </a:r>
            <a:r>
              <a:rPr lang="ru-RU" sz="2200" dirty="0" err="1" smtClean="0"/>
              <a:t>скифаг</a:t>
            </a:r>
            <a:r>
              <a:rPr lang="ru-RU" sz="2200" dirty="0" smtClean="0"/>
              <a:t> </a:t>
            </a:r>
            <a:r>
              <a:rPr lang="ru-RU" sz="2200" dirty="0" err="1" smtClean="0"/>
              <a:t>хӕрӕфырт</a:t>
            </a:r>
            <a:r>
              <a:rPr lang="ru-RU" sz="2200" dirty="0" smtClean="0"/>
              <a:t>. </a:t>
            </a:r>
            <a:r>
              <a:rPr lang="ru-RU" sz="2200" dirty="0" err="1" smtClean="0"/>
              <a:t>Авдаздзыдӕй</a:t>
            </a:r>
            <a:r>
              <a:rPr lang="ru-RU" sz="2200" dirty="0" smtClean="0"/>
              <a:t> сидзӕрӕй баззад  ӕмӕ тыхст уавӕрты </a:t>
            </a:r>
            <a:r>
              <a:rPr lang="ru-RU" sz="2200" dirty="0" err="1" smtClean="0"/>
              <a:t>мӕгуырӕй</a:t>
            </a:r>
            <a:r>
              <a:rPr lang="ru-RU" sz="2200" dirty="0" smtClean="0"/>
              <a:t> </a:t>
            </a:r>
            <a:r>
              <a:rPr lang="ru-RU" sz="2200" dirty="0" err="1" smtClean="0"/>
              <a:t>фӕхъомыл</a:t>
            </a:r>
            <a:r>
              <a:rPr lang="ru-RU" sz="2200" dirty="0" smtClean="0"/>
              <a:t> кодта. Уыдис тынг </a:t>
            </a:r>
            <a:r>
              <a:rPr lang="ru-RU" sz="2200" dirty="0" err="1" smtClean="0"/>
              <a:t>зӕрдӕргъӕвд</a:t>
            </a:r>
            <a:r>
              <a:rPr lang="ru-RU" sz="2200" dirty="0" smtClean="0"/>
              <a:t> </a:t>
            </a:r>
            <a:r>
              <a:rPr lang="ru-RU" sz="2200" dirty="0" err="1" smtClean="0"/>
              <a:t>ахуырмӕ</a:t>
            </a:r>
            <a:r>
              <a:rPr lang="ru-RU" sz="2200" dirty="0" smtClean="0"/>
              <a:t>, </a:t>
            </a:r>
            <a:r>
              <a:rPr lang="ru-RU" sz="2200" dirty="0" err="1" smtClean="0"/>
              <a:t>кастис</a:t>
            </a:r>
            <a:r>
              <a:rPr lang="ru-RU" sz="2200" dirty="0" smtClean="0"/>
              <a:t> Перикл, </a:t>
            </a:r>
            <a:r>
              <a:rPr lang="ru-RU" sz="2200" dirty="0" err="1" smtClean="0"/>
              <a:t>Исей</a:t>
            </a:r>
            <a:r>
              <a:rPr lang="ru-RU" sz="2200" dirty="0" smtClean="0"/>
              <a:t>, Платон ӕмӕ Фукидиды </a:t>
            </a:r>
            <a:r>
              <a:rPr lang="ru-RU" sz="2200" dirty="0" err="1" smtClean="0"/>
              <a:t>фыстытӕ</a:t>
            </a:r>
            <a:r>
              <a:rPr lang="ru-RU" sz="2200" dirty="0" smtClean="0"/>
              <a:t>. Йӕ </a:t>
            </a:r>
            <a:r>
              <a:rPr lang="ru-RU" sz="2200" dirty="0" err="1" smtClean="0"/>
              <a:t>бӕллиц</a:t>
            </a:r>
            <a:r>
              <a:rPr lang="ru-RU" sz="2200" dirty="0" smtClean="0"/>
              <a:t> уыд зындгонд оратор </a:t>
            </a:r>
            <a:r>
              <a:rPr lang="ru-RU" sz="2200" dirty="0" err="1" smtClean="0"/>
              <a:t>суӕвын</a:t>
            </a:r>
            <a:r>
              <a:rPr lang="ru-RU" sz="2200" dirty="0"/>
              <a:t>.</a:t>
            </a:r>
            <a:r>
              <a:rPr lang="ru-RU" sz="2200" dirty="0" smtClean="0"/>
              <a:t> </a:t>
            </a:r>
            <a:r>
              <a:rPr lang="ru-RU" sz="2200" dirty="0"/>
              <a:t>У</a:t>
            </a:r>
            <a:r>
              <a:rPr lang="ru-RU" sz="2200" dirty="0" smtClean="0"/>
              <a:t>ыдис тынг </a:t>
            </a:r>
            <a:r>
              <a:rPr lang="ru-RU" sz="2200" dirty="0" err="1" smtClean="0"/>
              <a:t>зондджын,фӕлӕ</a:t>
            </a:r>
            <a:r>
              <a:rPr lang="ru-RU" sz="2200" dirty="0" smtClean="0"/>
              <a:t> </a:t>
            </a:r>
            <a:r>
              <a:rPr lang="ru-RU" sz="2200" dirty="0" err="1" smtClean="0"/>
              <a:t>дзырдарӕхст</a:t>
            </a:r>
            <a:r>
              <a:rPr lang="ru-RU" sz="2200" dirty="0" smtClean="0"/>
              <a:t> нӕ уыд, </a:t>
            </a:r>
            <a:r>
              <a:rPr lang="ru-RU" sz="2200" dirty="0" err="1" smtClean="0"/>
              <a:t>дзырдта</a:t>
            </a:r>
            <a:r>
              <a:rPr lang="ru-RU" sz="2200" dirty="0" smtClean="0"/>
              <a:t> </a:t>
            </a:r>
            <a:r>
              <a:rPr lang="ru-RU" sz="2200" dirty="0" err="1" smtClean="0"/>
              <a:t>сабыр</a:t>
            </a:r>
            <a:r>
              <a:rPr lang="ru-RU" sz="2200" dirty="0" smtClean="0"/>
              <a:t> </a:t>
            </a:r>
            <a:r>
              <a:rPr lang="ru-RU" sz="2200" dirty="0" err="1" smtClean="0"/>
              <a:t>хъӕлӕсыуагӕй</a:t>
            </a:r>
            <a:r>
              <a:rPr lang="ru-RU" sz="2200" dirty="0" smtClean="0"/>
              <a:t>, йе </a:t>
            </a:r>
            <a:r>
              <a:rPr lang="ru-RU" sz="2200" dirty="0" err="1" smtClean="0"/>
              <a:t>уӕхск</a:t>
            </a:r>
            <a:r>
              <a:rPr lang="ru-RU" sz="2200" dirty="0" smtClean="0"/>
              <a:t> та кодта </a:t>
            </a:r>
            <a:r>
              <a:rPr lang="ru-RU" sz="2200" dirty="0" err="1" smtClean="0"/>
              <a:t>схъиугӕ</a:t>
            </a:r>
            <a:r>
              <a:rPr lang="ru-RU" sz="2200" dirty="0" smtClean="0"/>
              <a:t>. Демосфен </a:t>
            </a:r>
            <a:r>
              <a:rPr lang="ru-RU" sz="2200" dirty="0" err="1" smtClean="0"/>
              <a:t>зӕрдиагӕй</a:t>
            </a:r>
            <a:r>
              <a:rPr lang="ru-RU" sz="2200" dirty="0" smtClean="0"/>
              <a:t> </a:t>
            </a:r>
            <a:r>
              <a:rPr lang="ru-RU" sz="2200" dirty="0" err="1" smtClean="0"/>
              <a:t>райдыдта</a:t>
            </a:r>
            <a:r>
              <a:rPr lang="ru-RU" sz="2200" dirty="0" smtClean="0"/>
              <a:t> </a:t>
            </a:r>
            <a:r>
              <a:rPr lang="ru-RU" sz="2200" dirty="0" err="1" smtClean="0"/>
              <a:t>йӕхиуыл</a:t>
            </a:r>
            <a:r>
              <a:rPr lang="ru-RU" sz="2200" dirty="0" smtClean="0"/>
              <a:t> </a:t>
            </a:r>
            <a:r>
              <a:rPr lang="ru-RU" sz="2200" dirty="0" err="1" smtClean="0"/>
              <a:t>кусын</a:t>
            </a:r>
            <a:r>
              <a:rPr lang="ru-RU" sz="2200" dirty="0" smtClean="0"/>
              <a:t>: йӕ </a:t>
            </a:r>
            <a:r>
              <a:rPr lang="ru-RU" sz="2200" dirty="0" err="1" smtClean="0"/>
              <a:t>дзыхы</a:t>
            </a:r>
            <a:r>
              <a:rPr lang="ru-RU" sz="2200" dirty="0" smtClean="0"/>
              <a:t> </a:t>
            </a:r>
            <a:r>
              <a:rPr lang="ru-RU" sz="2200" dirty="0" err="1" smtClean="0"/>
              <a:t>лыстӕг</a:t>
            </a:r>
            <a:r>
              <a:rPr lang="ru-RU" sz="2200" dirty="0" smtClean="0"/>
              <a:t> </a:t>
            </a:r>
            <a:r>
              <a:rPr lang="ru-RU" sz="2200" dirty="0" err="1" smtClean="0"/>
              <a:t>дуртӕ</a:t>
            </a:r>
            <a:r>
              <a:rPr lang="ru-RU" sz="2200" dirty="0" smtClean="0"/>
              <a:t> </a:t>
            </a:r>
            <a:r>
              <a:rPr lang="ru-RU" sz="2200" dirty="0" err="1" smtClean="0"/>
              <a:t>бакӕнгӕйӕ</a:t>
            </a:r>
            <a:r>
              <a:rPr lang="ru-RU" sz="2200" dirty="0" smtClean="0"/>
              <a:t> </a:t>
            </a:r>
            <a:r>
              <a:rPr lang="ru-RU" sz="2200" dirty="0" err="1" smtClean="0"/>
              <a:t>рӕсугъд</a:t>
            </a:r>
            <a:r>
              <a:rPr lang="ru-RU" sz="2200" dirty="0" smtClean="0"/>
              <a:t> </a:t>
            </a:r>
            <a:r>
              <a:rPr lang="ru-RU" sz="2200" dirty="0" err="1" smtClean="0"/>
              <a:t>дзурын</a:t>
            </a:r>
            <a:r>
              <a:rPr lang="ru-RU" sz="2200" dirty="0" smtClean="0"/>
              <a:t> ахуыр кодта, </a:t>
            </a:r>
            <a:r>
              <a:rPr lang="ru-RU" sz="2200" dirty="0" err="1" smtClean="0"/>
              <a:t>денджызы</a:t>
            </a:r>
            <a:r>
              <a:rPr lang="ru-RU" sz="2200" dirty="0" smtClean="0"/>
              <a:t> </a:t>
            </a:r>
            <a:r>
              <a:rPr lang="ru-RU" sz="2200" dirty="0" err="1" smtClean="0"/>
              <a:t>уылӕнты</a:t>
            </a:r>
            <a:r>
              <a:rPr lang="ru-RU" sz="2200" dirty="0" smtClean="0"/>
              <a:t> </a:t>
            </a:r>
            <a:r>
              <a:rPr lang="ru-RU" sz="2200" dirty="0" err="1" smtClean="0"/>
              <a:t>уынӕрмӕ</a:t>
            </a:r>
            <a:r>
              <a:rPr lang="ru-RU" sz="2200" dirty="0" smtClean="0"/>
              <a:t> ахуыр кодта </a:t>
            </a:r>
            <a:r>
              <a:rPr lang="ru-RU" sz="2200" dirty="0" err="1" smtClean="0"/>
              <a:t>хъӕрӕй</a:t>
            </a:r>
            <a:r>
              <a:rPr lang="ru-RU" sz="2200" dirty="0" smtClean="0"/>
              <a:t> </a:t>
            </a:r>
            <a:r>
              <a:rPr lang="ru-RU" sz="2200" dirty="0" err="1" smtClean="0"/>
              <a:t>дзурын</a:t>
            </a:r>
            <a:r>
              <a:rPr lang="ru-RU" sz="2200" dirty="0" smtClean="0"/>
              <a:t>. </a:t>
            </a:r>
            <a:r>
              <a:rPr lang="ru-RU" sz="2200" dirty="0" err="1" smtClean="0"/>
              <a:t>Хӕдзары</a:t>
            </a:r>
            <a:r>
              <a:rPr lang="ru-RU" sz="2200" dirty="0" smtClean="0"/>
              <a:t>  йӕ </a:t>
            </a:r>
            <a:r>
              <a:rPr lang="ru-RU" sz="2200" dirty="0" err="1" smtClean="0"/>
              <a:t>тексттӕ</a:t>
            </a:r>
            <a:r>
              <a:rPr lang="ru-RU" sz="2200" dirty="0" smtClean="0"/>
              <a:t> </a:t>
            </a:r>
            <a:r>
              <a:rPr lang="ru-RU" sz="2200" dirty="0" err="1" smtClean="0"/>
              <a:t>дзырдта</a:t>
            </a:r>
            <a:r>
              <a:rPr lang="ru-RU" sz="2200" dirty="0" smtClean="0"/>
              <a:t> </a:t>
            </a:r>
            <a:r>
              <a:rPr lang="ru-RU" sz="2200" dirty="0" err="1" smtClean="0"/>
              <a:t>царыл</a:t>
            </a:r>
            <a:r>
              <a:rPr lang="ru-RU" sz="2200" dirty="0" smtClean="0"/>
              <a:t> </a:t>
            </a:r>
            <a:r>
              <a:rPr lang="ru-RU" sz="2200" dirty="0" err="1" smtClean="0"/>
              <a:t>ауыгъд</a:t>
            </a:r>
            <a:r>
              <a:rPr lang="ru-RU" sz="2200" dirty="0" smtClean="0"/>
              <a:t> </a:t>
            </a:r>
            <a:r>
              <a:rPr lang="ru-RU" sz="2200" dirty="0" err="1" smtClean="0"/>
              <a:t>стыр</a:t>
            </a:r>
            <a:r>
              <a:rPr lang="ru-RU" sz="2200" dirty="0" smtClean="0"/>
              <a:t> </a:t>
            </a:r>
            <a:r>
              <a:rPr lang="ru-RU" sz="2200" dirty="0" err="1" smtClean="0"/>
              <a:t>цирхъы</a:t>
            </a:r>
            <a:r>
              <a:rPr lang="ru-RU" sz="2200" dirty="0" smtClean="0"/>
              <a:t> </a:t>
            </a:r>
            <a:r>
              <a:rPr lang="ru-RU" sz="2200" dirty="0" err="1" smtClean="0"/>
              <a:t>бын</a:t>
            </a:r>
            <a:r>
              <a:rPr lang="ru-RU" sz="2200" dirty="0" smtClean="0"/>
              <a:t> </a:t>
            </a:r>
            <a:r>
              <a:rPr lang="ru-RU" sz="2200" dirty="0" err="1" smtClean="0"/>
              <a:t>лӕугӕйӕ</a:t>
            </a:r>
            <a:r>
              <a:rPr lang="ru-RU" sz="2200" dirty="0" smtClean="0"/>
              <a:t>, йе </a:t>
            </a:r>
            <a:r>
              <a:rPr lang="ru-RU" sz="2200" dirty="0" err="1" smtClean="0"/>
              <a:t>уӕхск</a:t>
            </a:r>
            <a:r>
              <a:rPr lang="ru-RU" sz="2200" dirty="0" smtClean="0"/>
              <a:t> </a:t>
            </a:r>
            <a:r>
              <a:rPr lang="ru-RU" sz="2200" dirty="0" err="1" smtClean="0"/>
              <a:t>схъиугӕйӕ</a:t>
            </a:r>
            <a:r>
              <a:rPr lang="ru-RU" sz="2200" dirty="0" smtClean="0"/>
              <a:t> цӕмӕй </a:t>
            </a:r>
            <a:r>
              <a:rPr lang="ru-RU" sz="2200" dirty="0" err="1" smtClean="0"/>
              <a:t>уыцы</a:t>
            </a:r>
            <a:r>
              <a:rPr lang="ru-RU" sz="2200" dirty="0" smtClean="0"/>
              <a:t> </a:t>
            </a:r>
            <a:r>
              <a:rPr lang="ru-RU" sz="2200" dirty="0" err="1" smtClean="0"/>
              <a:t>цирхъӕй</a:t>
            </a:r>
            <a:r>
              <a:rPr lang="ru-RU" sz="2200" dirty="0" smtClean="0"/>
              <a:t> </a:t>
            </a:r>
            <a:r>
              <a:rPr lang="ru-RU" sz="2200" dirty="0" err="1" smtClean="0"/>
              <a:t>лыгтӕй</a:t>
            </a:r>
            <a:r>
              <a:rPr lang="ru-RU" sz="2200" dirty="0" smtClean="0"/>
              <a:t> йӕ туг </a:t>
            </a:r>
            <a:r>
              <a:rPr lang="ru-RU" sz="2200" dirty="0" err="1" smtClean="0"/>
              <a:t>кӕла</a:t>
            </a:r>
            <a:r>
              <a:rPr lang="ru-RU" sz="2200" dirty="0" smtClean="0"/>
              <a:t> ӕмӕ йӕ </a:t>
            </a:r>
            <a:r>
              <a:rPr lang="ru-RU" sz="2200" dirty="0" err="1" smtClean="0"/>
              <a:t>уыцы</a:t>
            </a:r>
            <a:r>
              <a:rPr lang="ru-RU" sz="2200" dirty="0" smtClean="0"/>
              <a:t> </a:t>
            </a:r>
            <a:r>
              <a:rPr lang="ru-RU" sz="2200" dirty="0" err="1" smtClean="0"/>
              <a:t>хъӕндзинадӕй</a:t>
            </a:r>
            <a:r>
              <a:rPr lang="ru-RU" sz="2200" dirty="0" smtClean="0"/>
              <a:t> </a:t>
            </a:r>
            <a:r>
              <a:rPr lang="ru-RU" sz="2200" dirty="0" err="1" smtClean="0"/>
              <a:t>фервӕза</a:t>
            </a:r>
            <a:r>
              <a:rPr lang="ru-RU" sz="2200" dirty="0" smtClean="0"/>
              <a:t>. </a:t>
            </a:r>
            <a:r>
              <a:rPr lang="ru-RU" sz="2200" dirty="0" err="1" smtClean="0"/>
              <a:t>Афтӕмӕй</a:t>
            </a:r>
            <a:r>
              <a:rPr lang="ru-RU" sz="2200" dirty="0" smtClean="0"/>
              <a:t> </a:t>
            </a:r>
            <a:r>
              <a:rPr lang="ru-RU" sz="2200" dirty="0" err="1" smtClean="0"/>
              <a:t>ссис</a:t>
            </a:r>
            <a:r>
              <a:rPr lang="ru-RU" sz="2200" dirty="0" smtClean="0"/>
              <a:t> </a:t>
            </a:r>
            <a:r>
              <a:rPr lang="ru-RU" sz="2200" dirty="0" err="1" smtClean="0"/>
              <a:t>Афинӕты</a:t>
            </a:r>
            <a:r>
              <a:rPr lang="ru-RU" sz="2200" dirty="0" smtClean="0"/>
              <a:t> </a:t>
            </a:r>
            <a:r>
              <a:rPr lang="ru-RU" sz="2200" dirty="0" err="1" smtClean="0"/>
              <a:t>хуыздӕр</a:t>
            </a:r>
            <a:r>
              <a:rPr lang="ru-RU" sz="2200" dirty="0" smtClean="0"/>
              <a:t> оратор ӕмӕ йӕ ном </a:t>
            </a:r>
            <a:r>
              <a:rPr lang="ru-RU" sz="2200" dirty="0" err="1" smtClean="0"/>
              <a:t>цӕргӕйӕ</a:t>
            </a:r>
            <a:r>
              <a:rPr lang="ru-RU" sz="2200" dirty="0" smtClean="0"/>
              <a:t> баззад ӕнусты.</a:t>
            </a:r>
            <a:endParaRPr lang="ru-RU" sz="2200" dirty="0"/>
          </a:p>
        </p:txBody>
      </p:sp>
      <p:pic>
        <p:nvPicPr>
          <p:cNvPr id="3074" name="Picture 2" descr="http://ok-t.ru/studopedia/baza7/1460114846255.files/image006.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880231" y="592429"/>
            <a:ext cx="3077306" cy="578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27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2761" y="605304"/>
            <a:ext cx="6975951" cy="6085428"/>
          </a:xfrm>
        </p:spPr>
        <p:txBody>
          <a:bodyPr>
            <a:normAutofit fontScale="90000"/>
          </a:bodyPr>
          <a:lstStyle/>
          <a:p>
            <a:pPr algn="l"/>
            <a:r>
              <a:rPr lang="ru-RU" sz="4000" b="1" dirty="0" smtClean="0">
                <a:solidFill>
                  <a:schemeClr val="accent6">
                    <a:lumMod val="75000"/>
                  </a:schemeClr>
                </a:solidFill>
              </a:rPr>
              <a:t>ДЗЕСТЫ </a:t>
            </a:r>
            <a:r>
              <a:rPr lang="ru-RU" sz="4000" b="1" dirty="0" smtClean="0">
                <a:solidFill>
                  <a:schemeClr val="accent6">
                    <a:lumMod val="75000"/>
                  </a:schemeClr>
                </a:solidFill>
              </a:rPr>
              <a:t>КУЫДЗ</a:t>
            </a:r>
            <a:r>
              <a:rPr lang="ru-RU" sz="4400" b="1" dirty="0" smtClean="0">
                <a:solidFill>
                  <a:schemeClr val="accent6">
                    <a:lumMod val="75000"/>
                  </a:schemeClr>
                </a:solidFill>
              </a:rPr>
              <a:t>Ӕ</a:t>
            </a:r>
            <a:r>
              <a:rPr lang="ru-RU" sz="4000" b="1" dirty="0" smtClean="0">
                <a:solidFill>
                  <a:schemeClr val="accent6">
                    <a:lumMod val="75000"/>
                  </a:schemeClr>
                </a:solidFill>
              </a:rPr>
              <a:t>Г </a:t>
            </a:r>
            <a:r>
              <a:rPr lang="ru-RU" sz="3200" b="1" dirty="0" smtClean="0">
                <a:solidFill>
                  <a:schemeClr val="accent6">
                    <a:lumMod val="75000"/>
                  </a:schemeClr>
                </a:solidFill>
              </a:rPr>
              <a:t>(1905-1981</a:t>
            </a:r>
            <a:r>
              <a:rPr lang="ru-RU" sz="3200" b="1" dirty="0" smtClean="0"/>
              <a:t>)</a:t>
            </a:r>
            <a:br>
              <a:rPr lang="ru-RU" sz="3200" b="1" dirty="0" smtClean="0"/>
            </a:br>
            <a:r>
              <a:rPr lang="ru-RU" sz="3200" dirty="0" smtClean="0"/>
              <a:t>     </a:t>
            </a:r>
            <a:r>
              <a:rPr lang="ru-RU" sz="2400" dirty="0" smtClean="0"/>
              <a:t>Курдиатджын ирон прозаик райгуырд Хуссар Иры Едысы хъӕуы. Фондзаздзыдӕй баззад сидзӕрӕй, ӕмӕ йыл </a:t>
            </a:r>
            <a:r>
              <a:rPr lang="ru-RU" sz="2400" dirty="0" err="1" smtClean="0"/>
              <a:t>хӕххон</a:t>
            </a:r>
            <a:r>
              <a:rPr lang="ru-RU" sz="2400" dirty="0" smtClean="0"/>
              <a:t> </a:t>
            </a:r>
            <a:r>
              <a:rPr lang="ru-RU" sz="2400" dirty="0" err="1" smtClean="0"/>
              <a:t>ӕвадат</a:t>
            </a:r>
            <a:r>
              <a:rPr lang="ru-RU" sz="2400" dirty="0" smtClean="0"/>
              <a:t> </a:t>
            </a:r>
            <a:r>
              <a:rPr lang="ru-RU" sz="2400" dirty="0" err="1" smtClean="0"/>
              <a:t>цард</a:t>
            </a:r>
            <a:r>
              <a:rPr lang="ru-RU" sz="2400" dirty="0" smtClean="0"/>
              <a:t> </a:t>
            </a:r>
            <a:r>
              <a:rPr lang="ru-RU" sz="2400" dirty="0" smtClean="0"/>
              <a:t>йӕ уӕз ӕруагъта:йӕ сывӕллоны бонтӕ арвыста тыхст уавӕрты – цыдис фыййау, хъомгӕс, кодта уӕззау куыстытӕ. Фӕлӕ уӕддӕр сахуыр кодта Едысы ӕмӕ Дзауы скъолаты. Сӕ бинонтӕ тынг уарзтой Къостайы сфӕлдыстад</a:t>
            </a:r>
            <a:r>
              <a:rPr lang="ru-RU" sz="2400" dirty="0"/>
              <a:t>.</a:t>
            </a:r>
            <a:r>
              <a:rPr lang="ru-RU" sz="2400" dirty="0" smtClean="0"/>
              <a:t> 1920 азы мидхӕсты заман Дзестӕ иннӕ лигъдон адӕмимӕ ӕрцардысты Цӕгат Ирыстоны Ногиры. Зӕрдӕргъӕвд лӕппу дарддӕр сахуыр кодта Мӕскуыйы журналистикӕйы институты, бирӕ азты дӕргъы куыста газет «Рӕстдзинад»-ы. Уыйфӕстӕ бацыд ахуыр кӕнынмӕ НИИ-ЙЫ аспирантурӕмӕ. Ныууагъта арф фӕд ирон литературӕйы.</a:t>
            </a:r>
            <a:endParaRPr lang="ru-RU" sz="2400" dirty="0"/>
          </a:p>
        </p:txBody>
      </p:sp>
      <p:pic>
        <p:nvPicPr>
          <p:cNvPr id="1026" name="Picture 2" descr="http://osetins.com/foto_k_stat/osetin_pisateli/39.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08338" y="605304"/>
            <a:ext cx="4314423" cy="578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092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75846"/>
            <a:ext cx="12192000" cy="2918303"/>
          </a:xfrm>
        </p:spPr>
        <p:txBody>
          <a:bodyPr>
            <a:noAutofit/>
          </a:bodyPr>
          <a:lstStyle/>
          <a:p>
            <a:pPr marL="342900" indent="-342900" algn="l">
              <a:buFont typeface="Courier New" panose="02070309020205020404" pitchFamily="49" charset="0"/>
              <a:buChar char="o"/>
            </a:pPr>
            <a:r>
              <a:rPr lang="ru-RU" sz="2400" dirty="0" smtClean="0">
                <a:solidFill>
                  <a:schemeClr val="tx1"/>
                </a:solidFill>
              </a:rPr>
              <a:t>     Хетӕгкаты Къостайы чиныг «Ирон фӕндыр» фыццаг хатт мыхуыры рацыд Дзӕуджыхъӕуы 1899 азы Байаты Гаппойы редакцигондӕй. Иллюстрацитӕ  йӕм скодта поэт йӕхӕдӕг. «Зӕрдӕйы сагъӕстӕ, зарджытӕ, кадджытӕ ӕмӕ ӕмбисӕндтӕ»,- ныффыста Къоста йе ʼмбырдгонды райдайӕны. Ӕмбал кӕмӕн нӕй, ахӕм фӕзынд рауадис нӕ адӕмы монон царды ацы чиныг. Йе ʼмдзӕвгӕтӕ йын </a:t>
            </a:r>
            <a:r>
              <a:rPr lang="ru-RU" sz="2400" dirty="0">
                <a:solidFill>
                  <a:schemeClr val="tx1"/>
                </a:solidFill>
              </a:rPr>
              <a:t>д</a:t>
            </a:r>
            <a:r>
              <a:rPr lang="ru-RU" sz="2400" dirty="0" smtClean="0">
                <a:solidFill>
                  <a:schemeClr val="tx1"/>
                </a:solidFill>
              </a:rPr>
              <a:t>зыхӕй-дзыхмӕ лӕвӕрдтой кӕрӕдзимӕ адӕм. Уый уыдис, ӕнусты чи цӕрдзӕн, Къостайы ахӕм ӕрдхӕрӕны лӕвар Ирыстонӕн.</a:t>
            </a:r>
            <a:endParaRPr lang="ru-RU" sz="2400" dirty="0">
              <a:solidFill>
                <a:schemeClr val="tx1"/>
              </a:solidFill>
            </a:endParaRPr>
          </a:p>
        </p:txBody>
      </p:sp>
      <p:pic>
        <p:nvPicPr>
          <p:cNvPr id="6"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80843" y="3147207"/>
            <a:ext cx="4565649" cy="3570116"/>
          </a:xfrm>
        </p:spPr>
      </p:pic>
      <p:pic>
        <p:nvPicPr>
          <p:cNvPr id="3074" name="Picture 2" descr="http://gic5.mycdn.me/getImage?photoId=554706509736&amp;photoTyp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96" y="3094149"/>
            <a:ext cx="2807594" cy="362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334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523" y="281355"/>
            <a:ext cx="7244861" cy="6154614"/>
          </a:xfrm>
        </p:spPr>
        <p:txBody>
          <a:bodyPr>
            <a:normAutofit fontScale="90000"/>
          </a:bodyPr>
          <a:lstStyle/>
          <a:p>
            <a:pPr algn="l"/>
            <a:r>
              <a:rPr lang="ru-RU" dirty="0" smtClean="0">
                <a:solidFill>
                  <a:schemeClr val="accent6">
                    <a:lumMod val="75000"/>
                  </a:schemeClr>
                </a:solidFill>
              </a:rPr>
              <a:t>      </a:t>
            </a:r>
            <a:r>
              <a:rPr lang="ru-RU" sz="3100" b="1" dirty="0" smtClean="0">
                <a:solidFill>
                  <a:schemeClr val="accent6">
                    <a:lumMod val="75000"/>
                  </a:schemeClr>
                </a:solidFill>
              </a:rPr>
              <a:t>Хетӕгкаты Къоста. «Сывӕллӕттӕ-дурсӕтджытӕ».</a:t>
            </a:r>
            <a:r>
              <a:rPr lang="ru-RU" sz="3100" dirty="0" smtClean="0">
                <a:solidFill>
                  <a:schemeClr val="accent6">
                    <a:lumMod val="75000"/>
                  </a:schemeClr>
                </a:solidFill>
              </a:rPr>
              <a:t/>
            </a:r>
            <a:br>
              <a:rPr lang="ru-RU" sz="3100" dirty="0" smtClean="0">
                <a:solidFill>
                  <a:schemeClr val="accent6">
                    <a:lumMod val="75000"/>
                  </a:schemeClr>
                </a:solidFill>
              </a:rPr>
            </a:br>
            <a:r>
              <a:rPr lang="ru-RU" sz="3600" dirty="0" smtClean="0">
                <a:solidFill>
                  <a:schemeClr val="accent6">
                    <a:lumMod val="75000"/>
                  </a:schemeClr>
                </a:solidFill>
              </a:rPr>
              <a:t/>
            </a:r>
            <a:br>
              <a:rPr lang="ru-RU" sz="3600" dirty="0" smtClean="0">
                <a:solidFill>
                  <a:schemeClr val="accent6">
                    <a:lumMod val="75000"/>
                  </a:schemeClr>
                </a:solidFill>
              </a:rPr>
            </a:br>
            <a:r>
              <a:rPr lang="ru-RU" sz="2800" dirty="0"/>
              <a:t> </a:t>
            </a:r>
            <a:r>
              <a:rPr lang="ru-RU" sz="2800" dirty="0" smtClean="0"/>
              <a:t>    Къоста йӕ нывы равдыста  дыууӕ ӕнахъом сывӕллоны, кӕцытӕ сӕ кармӕ гӕсгӕ хъуамӕ се ʼмгӕрттимӕ цӕуой скъоламӕ, фӕлӕ сын фадат нӕй. Цард сыл йӕ уӕз ӕруагъта – уыдон мӕгуыр муртыл алы бон дӕр хъуамӕ кусой дурсӕттӕны, цӕмӕй сӕ бинонтӕн ӕххуыс кӕной. Сӕ уӕлӕ ис бызгъуыр дарӕс, сты фӕллад, фӕлӕ уӕддӕр -  цардбӕллон. Сӕ цӕсгӕмттыл бакӕсӕн ис Къостайы фыст хъуыды : «Ахуыр кӕнынмӕ бӕллын!».</a:t>
            </a:r>
            <a:endParaRPr lang="ru-RU" sz="2800" dirty="0"/>
          </a:p>
        </p:txBody>
      </p:sp>
      <p:pic>
        <p:nvPicPr>
          <p:cNvPr id="4" name="Объект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702062" y="734096"/>
            <a:ext cx="4185138" cy="5442867"/>
          </a:xfrm>
        </p:spPr>
      </p:pic>
    </p:spTree>
    <p:extLst>
      <p:ext uri="{BB962C8B-B14F-4D97-AF65-F5344CB8AC3E}">
        <p14:creationId xmlns:p14="http://schemas.microsoft.com/office/powerpoint/2010/main" val="1644025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8186" y="515154"/>
            <a:ext cx="6452315" cy="5679583"/>
          </a:xfrm>
        </p:spPr>
        <p:txBody>
          <a:bodyPr>
            <a:normAutofit fontScale="90000"/>
          </a:bodyPr>
          <a:lstStyle/>
          <a:p>
            <a:pPr algn="ctr"/>
            <a:r>
              <a:rPr lang="ru-RU" b="1" dirty="0" smtClean="0">
                <a:solidFill>
                  <a:schemeClr val="accent6">
                    <a:lumMod val="75000"/>
                  </a:schemeClr>
                </a:solidFill>
              </a:rPr>
              <a:t>Скъолайы лӕппу.</a:t>
            </a:r>
            <a:br>
              <a:rPr lang="ru-RU" b="1" dirty="0" smtClean="0">
                <a:solidFill>
                  <a:schemeClr val="accent6">
                    <a:lumMod val="75000"/>
                  </a:schemeClr>
                </a:solidFill>
              </a:rPr>
            </a:br>
            <a:r>
              <a:rPr lang="ru-RU" sz="4000" b="1" dirty="0" smtClean="0">
                <a:solidFill>
                  <a:schemeClr val="accent6">
                    <a:lumMod val="75000"/>
                  </a:schemeClr>
                </a:solidFill>
              </a:rPr>
              <a:t>                              </a:t>
            </a:r>
            <a:r>
              <a:rPr lang="ru-RU" sz="3100" b="1" i="1" dirty="0" smtClean="0">
                <a:solidFill>
                  <a:schemeClr val="accent6">
                    <a:lumMod val="75000"/>
                  </a:schemeClr>
                </a:solidFill>
              </a:rPr>
              <a:t>Хетӕгкаты Къоста</a:t>
            </a:r>
            <a:r>
              <a:rPr lang="ru-RU" sz="3100" b="1" i="1" dirty="0" smtClean="0"/>
              <a:t>.</a:t>
            </a:r>
            <a:br>
              <a:rPr lang="ru-RU" sz="3100" b="1" i="1" dirty="0" smtClean="0"/>
            </a:br>
            <a:r>
              <a:rPr lang="ru-RU" sz="2800" dirty="0" smtClean="0"/>
              <a:t/>
            </a:r>
            <a:br>
              <a:rPr lang="ru-RU" sz="2800" dirty="0" smtClean="0"/>
            </a:br>
            <a:r>
              <a:rPr lang="ru-RU" sz="2800" dirty="0"/>
              <a:t> </a:t>
            </a:r>
            <a:r>
              <a:rPr lang="ru-RU" sz="2800" dirty="0" smtClean="0"/>
              <a:t>-К</a:t>
            </a:r>
            <a:r>
              <a:rPr lang="ru-RU" sz="3200" dirty="0" smtClean="0"/>
              <a:t>ӕй фырт дӕ?</a:t>
            </a:r>
            <a:br>
              <a:rPr lang="ru-RU" sz="3200" dirty="0" smtClean="0"/>
            </a:br>
            <a:r>
              <a:rPr lang="ru-RU" sz="3200" dirty="0" smtClean="0"/>
              <a:t>-Толайы.</a:t>
            </a:r>
            <a:br>
              <a:rPr lang="ru-RU" sz="3200" dirty="0" smtClean="0"/>
            </a:br>
            <a:r>
              <a:rPr lang="ru-RU" sz="3200" dirty="0"/>
              <a:t> </a:t>
            </a:r>
            <a:r>
              <a:rPr lang="ru-RU" sz="3200" dirty="0" smtClean="0"/>
              <a:t>-Кӕм уыдтӕ?</a:t>
            </a:r>
            <a:br>
              <a:rPr lang="ru-RU" sz="3200" dirty="0" smtClean="0"/>
            </a:br>
            <a:r>
              <a:rPr lang="ru-RU" sz="3200" dirty="0"/>
              <a:t> </a:t>
            </a:r>
            <a:r>
              <a:rPr lang="ru-RU" sz="3200" dirty="0" smtClean="0"/>
              <a:t>- Скъолайы,</a:t>
            </a:r>
            <a:br>
              <a:rPr lang="ru-RU" sz="3200" dirty="0" smtClean="0"/>
            </a:br>
            <a:r>
              <a:rPr lang="ru-RU" sz="3200" dirty="0" smtClean="0"/>
              <a:t>Алы бон дӕр дзы вӕййын.</a:t>
            </a:r>
            <a:br>
              <a:rPr lang="ru-RU" sz="3200" dirty="0" smtClean="0"/>
            </a:br>
            <a:r>
              <a:rPr lang="ru-RU" sz="3200" dirty="0" smtClean="0"/>
              <a:t>Фӕкӕсын </a:t>
            </a:r>
            <a:br>
              <a:rPr lang="ru-RU" sz="3200" dirty="0" smtClean="0"/>
            </a:br>
            <a:r>
              <a:rPr lang="ru-RU" sz="3200" dirty="0" smtClean="0"/>
              <a:t>А-БЕ-ТӔ,</a:t>
            </a:r>
            <a:br>
              <a:rPr lang="ru-RU" sz="3200" dirty="0" smtClean="0"/>
            </a:br>
            <a:r>
              <a:rPr lang="ru-RU" sz="3200" dirty="0" smtClean="0"/>
              <a:t>Фӕфыссын </a:t>
            </a:r>
            <a:br>
              <a:rPr lang="ru-RU" sz="3200" dirty="0" smtClean="0"/>
            </a:br>
            <a:r>
              <a:rPr lang="ru-RU" sz="3200" dirty="0" smtClean="0"/>
              <a:t>Бе-ве-тӕ,</a:t>
            </a:r>
            <a:br>
              <a:rPr lang="ru-RU" sz="3200" dirty="0" smtClean="0"/>
            </a:br>
            <a:r>
              <a:rPr lang="ru-RU" sz="3200" dirty="0" smtClean="0"/>
              <a:t>Ахуыр кӕнынмӕ бӕллын.</a:t>
            </a:r>
            <a:endParaRPr lang="ru-RU" sz="3200" dirty="0"/>
          </a:p>
        </p:txBody>
      </p:sp>
      <p:pic>
        <p:nvPicPr>
          <p:cNvPr id="2050" name="Picture 2" descr="http://ironpost.ru/share42/004/1470.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199290" y="669701"/>
            <a:ext cx="4404575" cy="543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516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43944"/>
            <a:ext cx="6064876" cy="5628068"/>
          </a:xfrm>
        </p:spPr>
        <p:txBody>
          <a:bodyPr>
            <a:normAutofit/>
          </a:bodyPr>
          <a:lstStyle/>
          <a:p>
            <a:r>
              <a:rPr lang="ru-RU" dirty="0" smtClean="0"/>
              <a:t>    </a:t>
            </a:r>
            <a:r>
              <a:rPr lang="ru-RU" b="1" dirty="0" smtClean="0">
                <a:solidFill>
                  <a:schemeClr val="accent6">
                    <a:lumMod val="75000"/>
                  </a:schemeClr>
                </a:solidFill>
              </a:rPr>
              <a:t>Тугъанты Махарбег. </a:t>
            </a:r>
            <a:r>
              <a:rPr lang="ru-RU" sz="3600" dirty="0" smtClean="0">
                <a:solidFill>
                  <a:schemeClr val="accent6">
                    <a:lumMod val="75000"/>
                  </a:schemeClr>
                </a:solidFill>
              </a:rPr>
              <a:t>Иллюстраци Хетӕгкаты Къостайы ӕмдзӕвгӕмӕ «Ӕрра фыййау».</a:t>
            </a:r>
            <a:br>
              <a:rPr lang="ru-RU" sz="3600" dirty="0" smtClean="0">
                <a:solidFill>
                  <a:schemeClr val="accent6">
                    <a:lumMod val="75000"/>
                  </a:schemeClr>
                </a:solidFill>
              </a:rPr>
            </a:br>
            <a:r>
              <a:rPr lang="ru-RU" sz="3600" dirty="0" smtClean="0"/>
              <a:t>     </a:t>
            </a:r>
            <a:br>
              <a:rPr lang="ru-RU" sz="3600" dirty="0" smtClean="0"/>
            </a:br>
            <a:r>
              <a:rPr lang="ru-RU" sz="3600" dirty="0" smtClean="0"/>
              <a:t> </a:t>
            </a:r>
            <a:r>
              <a:rPr lang="ru-RU" sz="3200" dirty="0" smtClean="0"/>
              <a:t>-Цавӕр хъуыдытыл уӕ бафтыдта ацы ныв ?      </a:t>
            </a:r>
            <a:br>
              <a:rPr lang="ru-RU" sz="3200" dirty="0" smtClean="0"/>
            </a:br>
            <a:r>
              <a:rPr lang="ru-RU" sz="3200" dirty="0" smtClean="0"/>
              <a:t> -Чи радзурдзӕн ацы ӕмдзӕвгӕ?</a:t>
            </a:r>
            <a:endParaRPr lang="ru-RU" sz="3200" dirty="0"/>
          </a:p>
        </p:txBody>
      </p:sp>
      <p:pic>
        <p:nvPicPr>
          <p:cNvPr id="4098" name="Picture 2" descr="http://www.mahdug.ru/_gallery/%D0%9D%D1%8B%D0%B2%D0%B3%C3%A6%D0%BD%D0%B4%D0%B6%D1%8B%D1%82%C3%A6/%D0%A2%D1%83%D0%B3%D1%8A%D0%B0%D0%BD%D1%82%D1%8B%20%D0%9C%D0%B0%D1%85%D0%B0%D1%80%D0%B1%D0%B5%D0%B3/%C3%86%D1%80%D1%80%D0%B0%20%D1%84%D1%8B%D0%B9%D0%B9%D0%B0%D1%83.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186412" y="643944"/>
            <a:ext cx="4198512" cy="562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910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51" y="0"/>
            <a:ext cx="10364451" cy="1596177"/>
          </a:xfrm>
        </p:spPr>
        <p:txBody>
          <a:bodyPr/>
          <a:lstStyle/>
          <a:p>
            <a:r>
              <a:rPr lang="ru-RU" b="1" dirty="0" smtClean="0">
                <a:solidFill>
                  <a:schemeClr val="accent6">
                    <a:lumMod val="75000"/>
                  </a:schemeClr>
                </a:solidFill>
              </a:rPr>
              <a:t>                    Ӕмбисӕндтӕ:</a:t>
            </a:r>
            <a:endParaRPr lang="ru-RU" b="1" dirty="0">
              <a:solidFill>
                <a:schemeClr val="accent6">
                  <a:lumMod val="75000"/>
                </a:schemeClr>
              </a:solidFill>
            </a:endParaRPr>
          </a:p>
        </p:txBody>
      </p:sp>
      <p:sp>
        <p:nvSpPr>
          <p:cNvPr id="3" name="Объект 2"/>
          <p:cNvSpPr>
            <a:spLocks noGrp="1"/>
          </p:cNvSpPr>
          <p:nvPr>
            <p:ph sz="quarter" idx="13"/>
          </p:nvPr>
        </p:nvSpPr>
        <p:spPr>
          <a:xfrm>
            <a:off x="422031" y="1459522"/>
            <a:ext cx="11289323" cy="4853355"/>
          </a:xfrm>
        </p:spPr>
        <p:txBody>
          <a:bodyPr>
            <a:normAutofit/>
          </a:bodyPr>
          <a:lstStyle/>
          <a:p>
            <a:r>
              <a:rPr lang="ru-RU" dirty="0" smtClean="0"/>
              <a:t>Чиныг чи кӕсы, йӕ хъуыды дӕр ын уый ӕмбары.</a:t>
            </a:r>
          </a:p>
          <a:p>
            <a:r>
              <a:rPr lang="ru-RU" dirty="0" smtClean="0"/>
              <a:t>Чиныг у зондамонӕг, уынаффӕгӕнӕг.</a:t>
            </a:r>
          </a:p>
          <a:p>
            <a:r>
              <a:rPr lang="ru-RU" dirty="0" smtClean="0"/>
              <a:t>Зонд – дунейы дарӕг хӕзна.</a:t>
            </a:r>
          </a:p>
          <a:p>
            <a:r>
              <a:rPr lang="ru-RU" dirty="0" smtClean="0"/>
              <a:t>Ахуырад </a:t>
            </a:r>
            <a:r>
              <a:rPr lang="ru-RU" dirty="0"/>
              <a:t>у</a:t>
            </a:r>
            <a:r>
              <a:rPr lang="ru-RU" dirty="0" smtClean="0"/>
              <a:t> рухс, ӕнахуыргонддзинад та – талынг.</a:t>
            </a:r>
          </a:p>
          <a:p>
            <a:r>
              <a:rPr lang="ru-RU" dirty="0" smtClean="0"/>
              <a:t>Стыр зонды тых и.</a:t>
            </a:r>
          </a:p>
          <a:p>
            <a:r>
              <a:rPr lang="ru-RU" dirty="0" smtClean="0"/>
              <a:t>Зонд ӕмӕ амонд лӕг йӕ мады гуыбынӕй рахӕссы.</a:t>
            </a:r>
          </a:p>
          <a:p>
            <a:r>
              <a:rPr lang="ru-RU" dirty="0" smtClean="0"/>
              <a:t>Чиныг у зонындзинӕдты суадон.</a:t>
            </a:r>
          </a:p>
          <a:p>
            <a:r>
              <a:rPr lang="ru-RU" dirty="0" smtClean="0"/>
              <a:t>Ахуыр – рухс фидӕнмӕ фӕндаг.</a:t>
            </a:r>
          </a:p>
          <a:p>
            <a:r>
              <a:rPr lang="ru-RU" dirty="0" smtClean="0"/>
              <a:t>Чингуытӕ куы кӕсай, уӕд алцыдӕр зондзынӕ.</a:t>
            </a:r>
            <a:endParaRPr lang="ru-RU" dirty="0"/>
          </a:p>
        </p:txBody>
      </p:sp>
    </p:spTree>
    <p:extLst>
      <p:ext uri="{BB962C8B-B14F-4D97-AF65-F5344CB8AC3E}">
        <p14:creationId xmlns:p14="http://schemas.microsoft.com/office/powerpoint/2010/main" val="2118994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537" y="379140"/>
            <a:ext cx="11111562" cy="5731727"/>
          </a:xfrm>
        </p:spPr>
        <p:txBody>
          <a:bodyPr>
            <a:normAutofit fontScale="90000"/>
          </a:bodyPr>
          <a:lstStyle/>
          <a:p>
            <a:pPr algn="l"/>
            <a:r>
              <a:rPr lang="ru-RU" dirty="0" smtClean="0"/>
              <a:t>     Историйы </a:t>
            </a:r>
            <a:r>
              <a:rPr lang="ru-RU" dirty="0"/>
              <a:t>зындгонд сты бирӕ генион адӕм, кӕцытӕ сӕхи хъаруйӕ схызтысты наукӕйы, техникӕйы ӕмӕ политикӕйы бӕрзӕндтӕм. Сӕ царды стырдӕр нысан уыд ахуырад. Уыдон ном ӕмӕ кад скодтой сӕхицӕн ӕмӕ сӕ паддзахадӕн. Сӕ цард зын уавӕрты ӕрвитгӕйӕ цӕлхдурты сӕрты тырныдтой ахуыры рухсмӕ. Стыр ӕнтыстдзинӕдтӕ сӕ къухы бафтыдысты ӕрмӕстдӕр сӕхи фыдӕбоны фӕрцы. Уӕларвон цӕхӕркалгӕ стъалытау сӕ фӕд ныууагътой дунеон историйы. Ӕркӕсӕм ма дзы иу-цалдӕры цардвӕндагмӕ.</a:t>
            </a:r>
          </a:p>
        </p:txBody>
      </p:sp>
      <p:sp>
        <p:nvSpPr>
          <p:cNvPr id="3" name="Объект 2"/>
          <p:cNvSpPr>
            <a:spLocks noGrp="1"/>
          </p:cNvSpPr>
          <p:nvPr>
            <p:ph sz="quarter" idx="13"/>
          </p:nvPr>
        </p:nvSpPr>
        <p:spPr>
          <a:xfrm>
            <a:off x="930499" y="14518888"/>
            <a:ext cx="45719" cy="880946"/>
          </a:xfrm>
        </p:spPr>
        <p:txBody>
          <a:bodyPr>
            <a:noAutofit/>
          </a:bodyPr>
          <a:lstStyle/>
          <a:p>
            <a:endParaRPr lang="ru-RU" sz="3200" dirty="0"/>
          </a:p>
        </p:txBody>
      </p:sp>
    </p:spTree>
    <p:extLst>
      <p:ext uri="{BB962C8B-B14F-4D97-AF65-F5344CB8AC3E}">
        <p14:creationId xmlns:p14="http://schemas.microsoft.com/office/powerpoint/2010/main" val="535353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262" y="437881"/>
            <a:ext cx="7247089" cy="6173934"/>
          </a:xfrm>
        </p:spPr>
        <p:txBody>
          <a:bodyPr>
            <a:normAutofit fontScale="90000"/>
          </a:bodyPr>
          <a:lstStyle/>
          <a:p>
            <a:pPr algn="l"/>
            <a:r>
              <a:rPr lang="ru-RU" sz="2700" b="1" dirty="0" smtClean="0">
                <a:solidFill>
                  <a:schemeClr val="accent6">
                    <a:lumMod val="50000"/>
                  </a:schemeClr>
                </a:solidFill>
              </a:rPr>
              <a:t>     Михайло </a:t>
            </a:r>
            <a:r>
              <a:rPr lang="ru-RU" sz="2700" b="1" dirty="0" smtClean="0">
                <a:solidFill>
                  <a:schemeClr val="accent6">
                    <a:lumMod val="50000"/>
                  </a:schemeClr>
                </a:solidFill>
              </a:rPr>
              <a:t>Ломоносов (1711-1765</a:t>
            </a:r>
            <a:r>
              <a:rPr lang="ru-RU" sz="2800" b="1" dirty="0" smtClean="0">
                <a:solidFill>
                  <a:schemeClr val="accent6">
                    <a:lumMod val="50000"/>
                  </a:schemeClr>
                </a:solidFill>
              </a:rPr>
              <a:t>) </a:t>
            </a:r>
            <a:r>
              <a:rPr lang="ru-RU" sz="3600" dirty="0" smtClean="0">
                <a:solidFill>
                  <a:schemeClr val="accent6">
                    <a:lumMod val="50000"/>
                  </a:schemeClr>
                </a:solidFill>
              </a:rPr>
              <a:t>– </a:t>
            </a:r>
            <a:r>
              <a:rPr lang="ru-RU" sz="3600" dirty="0" smtClean="0"/>
              <a:t/>
            </a:r>
            <a:br>
              <a:rPr lang="ru-RU" sz="3600" dirty="0" smtClean="0"/>
            </a:br>
            <a:r>
              <a:rPr lang="ru-RU" sz="2400" dirty="0" smtClean="0"/>
              <a:t>     </a:t>
            </a:r>
            <a:r>
              <a:rPr lang="en-US" sz="2400" dirty="0" smtClean="0"/>
              <a:t>XVIII </a:t>
            </a:r>
            <a:r>
              <a:rPr lang="ru-RU" sz="2400" dirty="0" err="1" smtClean="0"/>
              <a:t>ӕнусы</a:t>
            </a:r>
            <a:r>
              <a:rPr lang="ru-RU" sz="2400" dirty="0" smtClean="0"/>
              <a:t> </a:t>
            </a:r>
            <a:r>
              <a:rPr lang="ru-RU" sz="2400" dirty="0" err="1" smtClean="0"/>
              <a:t>цӕрӕг</a:t>
            </a:r>
            <a:r>
              <a:rPr lang="ru-RU" sz="2400" dirty="0" smtClean="0"/>
              <a:t> </a:t>
            </a:r>
            <a:r>
              <a:rPr lang="ru-RU" sz="2400" dirty="0"/>
              <a:t>з</a:t>
            </a:r>
            <a:r>
              <a:rPr lang="ru-RU" sz="2400" dirty="0" smtClean="0"/>
              <a:t>ындгонд </a:t>
            </a:r>
            <a:r>
              <a:rPr lang="ru-RU" sz="2400" dirty="0" err="1" smtClean="0"/>
              <a:t>уырыссаг</a:t>
            </a:r>
            <a:r>
              <a:rPr lang="ru-RU" sz="2400" dirty="0" smtClean="0"/>
              <a:t> </a:t>
            </a:r>
            <a:r>
              <a:rPr lang="ru-RU" sz="2400" dirty="0" err="1" smtClean="0"/>
              <a:t>ахуыргонд</a:t>
            </a:r>
            <a:r>
              <a:rPr lang="ru-RU" sz="2400" dirty="0" smtClean="0"/>
              <a:t>, поэт, </a:t>
            </a:r>
            <a:r>
              <a:rPr lang="ru-RU" sz="2400" dirty="0" err="1" smtClean="0"/>
              <a:t>иртасӕг</a:t>
            </a:r>
            <a:r>
              <a:rPr lang="ru-RU" sz="2400" dirty="0" smtClean="0"/>
              <a:t>, энциклопедист, Мӕскуыйы университеты </a:t>
            </a:r>
            <a:r>
              <a:rPr lang="ru-RU" sz="2400" dirty="0" err="1" smtClean="0"/>
              <a:t>бындурӕвӕрӕг</a:t>
            </a:r>
            <a:r>
              <a:rPr lang="ru-RU" sz="2400" dirty="0" smtClean="0"/>
              <a:t>, </a:t>
            </a:r>
            <a:r>
              <a:rPr lang="ru-RU" sz="2400" dirty="0" err="1" smtClean="0"/>
              <a:t>кӕцы</a:t>
            </a:r>
            <a:r>
              <a:rPr lang="ru-RU" sz="2400" dirty="0" smtClean="0"/>
              <a:t> </a:t>
            </a:r>
            <a:r>
              <a:rPr lang="ru-RU" sz="2400" dirty="0" err="1" smtClean="0"/>
              <a:t>ныртӕккӕ</a:t>
            </a:r>
            <a:r>
              <a:rPr lang="ru-RU" sz="2400" dirty="0" smtClean="0"/>
              <a:t> </a:t>
            </a:r>
            <a:r>
              <a:rPr lang="ru-RU" sz="2400" dirty="0" err="1" smtClean="0"/>
              <a:t>хӕссы</a:t>
            </a:r>
            <a:r>
              <a:rPr lang="ru-RU" sz="2400" dirty="0" smtClean="0"/>
              <a:t> йӕ </a:t>
            </a:r>
            <a:r>
              <a:rPr lang="ru-RU" sz="2400" dirty="0" err="1" smtClean="0"/>
              <a:t>кадджын</a:t>
            </a:r>
            <a:r>
              <a:rPr lang="ru-RU" sz="2400" dirty="0" smtClean="0"/>
              <a:t> ном. </a:t>
            </a:r>
            <a:r>
              <a:rPr lang="ru-RU" sz="2400" dirty="0" err="1" smtClean="0"/>
              <a:t>Райгуырдис</a:t>
            </a:r>
            <a:r>
              <a:rPr lang="ru-RU" sz="2400" dirty="0" smtClean="0"/>
              <a:t> </a:t>
            </a:r>
            <a:r>
              <a:rPr lang="ru-RU" sz="2400" dirty="0" err="1" smtClean="0"/>
              <a:t>кӕсагахсӕджы хӕдзары Архангельскы</a:t>
            </a:r>
            <a:r>
              <a:rPr lang="ru-RU" sz="2400" dirty="0" smtClean="0"/>
              <a:t> </a:t>
            </a:r>
            <a:r>
              <a:rPr lang="ru-RU" sz="2400" dirty="0" err="1" smtClean="0"/>
              <a:t>губернийы</a:t>
            </a:r>
            <a:r>
              <a:rPr lang="ru-RU" sz="2400" dirty="0" smtClean="0"/>
              <a:t> </a:t>
            </a:r>
            <a:r>
              <a:rPr lang="ru-RU" sz="2400" dirty="0" err="1" smtClean="0"/>
              <a:t>Холмогорты</a:t>
            </a:r>
            <a:r>
              <a:rPr lang="ru-RU" sz="2400" dirty="0" smtClean="0"/>
              <a:t>, </a:t>
            </a:r>
            <a:r>
              <a:rPr lang="ru-RU" sz="2400" dirty="0" err="1" smtClean="0"/>
              <a:t>хъӕу Мишанинскийы</a:t>
            </a:r>
            <a:r>
              <a:rPr lang="ru-RU" sz="2400" dirty="0" smtClean="0"/>
              <a:t>,  </a:t>
            </a:r>
            <a:r>
              <a:rPr lang="ru-RU" sz="2400" dirty="0" err="1" smtClean="0"/>
              <a:t>ныртӕккӕ</a:t>
            </a:r>
            <a:r>
              <a:rPr lang="en-US" sz="2400" dirty="0" smtClean="0"/>
              <a:t> - </a:t>
            </a:r>
            <a:r>
              <a:rPr lang="ru-RU" sz="2400" dirty="0" err="1" smtClean="0"/>
              <a:t>Ломоносово</a:t>
            </a:r>
            <a:r>
              <a:rPr lang="ru-RU" sz="2400" dirty="0" smtClean="0"/>
              <a:t>. </a:t>
            </a:r>
            <a:r>
              <a:rPr lang="ru-RU" sz="2400" dirty="0" err="1" smtClean="0"/>
              <a:t>Фарастаздзыдӕй</a:t>
            </a:r>
            <a:r>
              <a:rPr lang="ru-RU" sz="2400" dirty="0" smtClean="0"/>
              <a:t> баззад сидзӕрӕй. Сывӕллоны </a:t>
            </a:r>
            <a:r>
              <a:rPr lang="ru-RU" sz="2400" dirty="0" err="1" smtClean="0"/>
              <a:t>бонтӕй</a:t>
            </a:r>
            <a:r>
              <a:rPr lang="ru-RU" sz="2400" dirty="0" smtClean="0"/>
              <a:t> </a:t>
            </a:r>
            <a:r>
              <a:rPr lang="ru-RU" sz="2400" dirty="0" err="1" smtClean="0"/>
              <a:t>фӕстӕмӕ</a:t>
            </a:r>
            <a:r>
              <a:rPr lang="ru-RU" sz="2400" dirty="0" smtClean="0"/>
              <a:t> равдыста </a:t>
            </a:r>
            <a:r>
              <a:rPr lang="ru-RU" sz="2400" dirty="0" err="1" smtClean="0"/>
              <a:t>стыр</a:t>
            </a:r>
            <a:r>
              <a:rPr lang="ru-RU" sz="2400" dirty="0" smtClean="0"/>
              <a:t> </a:t>
            </a:r>
            <a:r>
              <a:rPr lang="ru-RU" sz="2400" dirty="0" err="1" smtClean="0"/>
              <a:t>зӕрдӕргъӕвддзинад</a:t>
            </a:r>
            <a:r>
              <a:rPr lang="ru-RU" sz="2400" dirty="0" smtClean="0"/>
              <a:t> ӕмӕ </a:t>
            </a:r>
            <a:r>
              <a:rPr lang="ru-RU" sz="2400" dirty="0" err="1" smtClean="0"/>
              <a:t>тырнындзинад</a:t>
            </a:r>
            <a:r>
              <a:rPr lang="ru-RU" sz="2400" dirty="0" smtClean="0"/>
              <a:t> </a:t>
            </a:r>
            <a:r>
              <a:rPr lang="ru-RU" sz="2400" dirty="0" err="1" smtClean="0"/>
              <a:t>ахуырмӕ</a:t>
            </a:r>
            <a:r>
              <a:rPr lang="ru-RU" sz="2400" dirty="0" smtClean="0"/>
              <a:t>. 1730 азы </a:t>
            </a:r>
            <a:r>
              <a:rPr lang="ru-RU" sz="2400" dirty="0" err="1" smtClean="0"/>
              <a:t>декабры</a:t>
            </a:r>
            <a:r>
              <a:rPr lang="ru-RU" sz="2400" dirty="0" smtClean="0"/>
              <a:t> </a:t>
            </a:r>
            <a:r>
              <a:rPr lang="ru-RU" sz="2400" dirty="0" err="1" smtClean="0"/>
              <a:t>нудӕсаздзыд</a:t>
            </a:r>
            <a:r>
              <a:rPr lang="ru-RU" sz="2400" dirty="0" smtClean="0"/>
              <a:t> Михайло сӕ </a:t>
            </a:r>
            <a:r>
              <a:rPr lang="ru-RU" sz="2400" dirty="0" err="1" smtClean="0"/>
              <a:t>хӕдзарӕй</a:t>
            </a:r>
            <a:r>
              <a:rPr lang="ru-RU" sz="2400" dirty="0" smtClean="0"/>
              <a:t> </a:t>
            </a:r>
            <a:r>
              <a:rPr lang="ru-RU" sz="2400" dirty="0" err="1" smtClean="0"/>
              <a:t>фистӕгӕй</a:t>
            </a:r>
            <a:r>
              <a:rPr lang="ru-RU" sz="2400" dirty="0" smtClean="0"/>
              <a:t> </a:t>
            </a:r>
            <a:r>
              <a:rPr lang="ru-RU" sz="2400" dirty="0" err="1" smtClean="0"/>
              <a:t>ацыд</a:t>
            </a:r>
            <a:r>
              <a:rPr lang="ru-RU" sz="2400" dirty="0" smtClean="0"/>
              <a:t> </a:t>
            </a:r>
            <a:r>
              <a:rPr lang="ru-RU" sz="2400" dirty="0" err="1" smtClean="0"/>
              <a:t>бӕхуӕрдӕттыл</a:t>
            </a:r>
            <a:r>
              <a:rPr lang="ru-RU" sz="2400" dirty="0" smtClean="0"/>
              <a:t> </a:t>
            </a:r>
            <a:r>
              <a:rPr lang="ru-RU" sz="2400" dirty="0" err="1" smtClean="0"/>
              <a:t>цӕуджытимӕ</a:t>
            </a:r>
            <a:r>
              <a:rPr lang="ru-RU" sz="2400" dirty="0" smtClean="0"/>
              <a:t>  </a:t>
            </a:r>
            <a:r>
              <a:rPr lang="ru-RU" sz="2400" dirty="0" err="1" smtClean="0"/>
              <a:t>Мӕскуымӕ</a:t>
            </a:r>
            <a:r>
              <a:rPr lang="ru-RU" sz="2400" dirty="0" smtClean="0"/>
              <a:t>. Йе </a:t>
            </a:r>
            <a:r>
              <a:rPr lang="ru-RU" sz="2400" dirty="0" err="1" smtClean="0"/>
              <a:t>стыр</a:t>
            </a:r>
            <a:r>
              <a:rPr lang="ru-RU" sz="2400" dirty="0" smtClean="0"/>
              <a:t> </a:t>
            </a:r>
            <a:r>
              <a:rPr lang="ru-RU" sz="2400" dirty="0" err="1" smtClean="0"/>
              <a:t>бӕллиц</a:t>
            </a:r>
            <a:r>
              <a:rPr lang="ru-RU" sz="2400" dirty="0" smtClean="0"/>
              <a:t> уыд </a:t>
            </a:r>
            <a:r>
              <a:rPr lang="ru-RU" sz="2400" dirty="0" err="1" smtClean="0"/>
              <a:t>Академийы</a:t>
            </a:r>
            <a:r>
              <a:rPr lang="ru-RU" sz="2400" dirty="0" smtClean="0"/>
              <a:t> ахуыр </a:t>
            </a:r>
            <a:r>
              <a:rPr lang="ru-RU" sz="2400" dirty="0" err="1" smtClean="0"/>
              <a:t>кӕнын</a:t>
            </a:r>
            <a:r>
              <a:rPr lang="ru-RU" sz="2400" dirty="0" smtClean="0"/>
              <a:t>. </a:t>
            </a:r>
            <a:r>
              <a:rPr lang="ru-RU" sz="2400" dirty="0" err="1" smtClean="0"/>
              <a:t>Уӕдӕй</a:t>
            </a:r>
            <a:r>
              <a:rPr lang="ru-RU" sz="2400" dirty="0" smtClean="0"/>
              <a:t> </a:t>
            </a:r>
            <a:r>
              <a:rPr lang="ru-RU" sz="2400" dirty="0" err="1" smtClean="0"/>
              <a:t>фӕстӕмӕ</a:t>
            </a:r>
            <a:r>
              <a:rPr lang="ru-RU" sz="2400" dirty="0" smtClean="0"/>
              <a:t> </a:t>
            </a:r>
            <a:r>
              <a:rPr lang="ru-RU" sz="2400" dirty="0" err="1" smtClean="0"/>
              <a:t>райдыдта</a:t>
            </a:r>
            <a:r>
              <a:rPr lang="ru-RU" sz="2400" dirty="0" smtClean="0"/>
              <a:t> йӕ зын, фӕлӕ </a:t>
            </a:r>
            <a:r>
              <a:rPr lang="ru-RU" sz="2400" dirty="0" err="1" smtClean="0"/>
              <a:t>кадджын</a:t>
            </a:r>
            <a:r>
              <a:rPr lang="ru-RU" sz="2400" dirty="0" smtClean="0"/>
              <a:t> фӕндаг наукӕйы бӕрзӕндтӕм.</a:t>
            </a:r>
            <a:endParaRPr lang="ru-RU" sz="2400" dirty="0"/>
          </a:p>
        </p:txBody>
      </p:sp>
      <p:pic>
        <p:nvPicPr>
          <p:cNvPr id="1026" name="Picture 2" descr="http://smartnews.ru/storage/c/2013/12/12/1386863505_494720_15.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495504" y="437881"/>
            <a:ext cx="4340181" cy="30136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s00.infourok.ru/images/doc/47/59139/hello_html_m10ff40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504" y="3606084"/>
            <a:ext cx="4340182" cy="282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254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761</TotalTime>
  <Words>291</Words>
  <Application>Microsoft Office PowerPoint</Application>
  <PresentationFormat>Широкоэкранный</PresentationFormat>
  <Paragraphs>26</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Courier New</vt:lpstr>
      <vt:lpstr>Tw Cen MT</vt:lpstr>
      <vt:lpstr>Капля</vt:lpstr>
      <vt:lpstr>Урочы темӕ:</vt:lpstr>
      <vt:lpstr>ДЗЕСТЫ КУЫДЗӔГ (1905-1981)      Курдиатджын ирон прозаик райгуырд Хуссар Иры Едысы хъӕуы. Фондзаздзыдӕй баззад сидзӕрӕй, ӕмӕ йыл хӕххон ӕвадат цард йӕ уӕз ӕруагъта:йӕ сывӕллоны бонтӕ арвыста тыхст уавӕрты – цыдис фыййау, хъомгӕс, кодта уӕззау куыстытӕ. Фӕлӕ уӕддӕр сахуыр кодта Едысы ӕмӕ Дзауы скъолаты. Сӕ бинонтӕ тынг уарзтой Къостайы сфӕлдыстад. 1920 азы мидхӕсты заман Дзестӕ иннӕ лигъдон адӕмимӕ ӕрцардысты Цӕгат Ирыстоны Ногиры. Зӕрдӕргъӕвд лӕппу дарддӕр сахуыр кодта Мӕскуыйы журналистикӕйы институты, бирӕ азты дӕргъы куыста газет «Рӕстдзинад»-ы. Уыйфӕстӕ бацыд ахуыр кӕнынмӕ НИИ-ЙЫ аспирантурӕмӕ. Ныууагъта арф фӕд ирон литературӕйы.</vt:lpstr>
      <vt:lpstr>     Хетӕгкаты Къостайы чиныг «Ирон фӕндыр» фыццаг хатт мыхуыры рацыд Дзӕуджыхъӕуы 1899 азы Байаты Гаппойы редакцигондӕй. Иллюстрацитӕ  йӕм скодта поэт йӕхӕдӕг. «Зӕрдӕйы сагъӕстӕ, зарджытӕ, кадджытӕ ӕмӕ ӕмбисӕндтӕ»,- ныффыста Къоста йе ʼмбырдгонды райдайӕны. Ӕмбал кӕмӕн нӕй, ахӕм фӕзынд рауадис нӕ адӕмы монон царды ацы чиныг. Йе ʼмдзӕвгӕтӕ йын дзыхӕй-дзыхмӕ лӕвӕрдтой кӕрӕдзимӕ адӕм. Уый уыдис, ӕнусты чи цӕрдзӕн, Къостайы ахӕм ӕрдхӕрӕны лӕвар Ирыстонӕн.</vt:lpstr>
      <vt:lpstr>      Хетӕгкаты Къоста. «Сывӕллӕттӕ-дурсӕтджытӕ».       Къоста йӕ нывы равдыста  дыууӕ ӕнахъом сывӕллоны, кӕцытӕ сӕ кармӕ гӕсгӕ хъуамӕ се ʼмгӕрттимӕ цӕуой скъоламӕ, фӕлӕ сын фадат нӕй. Цард сыл йӕ уӕз ӕруагъта – уыдон мӕгуыр муртыл алы бон дӕр хъуамӕ кусой дурсӕттӕны, цӕмӕй сӕ бинонтӕн ӕххуыс кӕной. Сӕ уӕлӕ ис бызгъуыр дарӕс, сты фӕллад, фӕлӕ уӕддӕр -  цардбӕллон. Сӕ цӕсгӕмттыл бакӕсӕн ис Къостайы фыст хъуыды : «Ахуыр кӕнынмӕ бӕллын!».</vt:lpstr>
      <vt:lpstr>Скъолайы лӕппу.                               Хетӕгкаты Къоста.   -Кӕй фырт дӕ? -Толайы.  -Кӕм уыдтӕ?  - Скъолайы, Алы бон дӕр дзы вӕййын. Фӕкӕсын  А-БЕ-ТӔ, Фӕфыссын  Бе-ве-тӕ, Ахуыр кӕнынмӕ бӕллын.</vt:lpstr>
      <vt:lpstr>    Тугъанты Махарбег. Иллюстраци Хетӕгкаты Къостайы ӕмдзӕвгӕмӕ «Ӕрра фыййау».        -Цавӕр хъуыдытыл уӕ бафтыдта ацы ныв ?        -Чи радзурдзӕн ацы ӕмдзӕвгӕ?</vt:lpstr>
      <vt:lpstr>                    Ӕмбисӕндтӕ:</vt:lpstr>
      <vt:lpstr>     Историйы зындгонд сты бирӕ генион адӕм, кӕцытӕ сӕхи хъаруйӕ схызтысты наукӕйы, техникӕйы ӕмӕ политикӕйы бӕрзӕндтӕм. Сӕ царды стырдӕр нысан уыд ахуырад. Уыдон ном ӕмӕ кад скодтой сӕхицӕн ӕмӕ сӕ паддзахадӕн. Сӕ цард зын уавӕрты ӕрвитгӕйӕ цӕлхдурты сӕрты тырныдтой ахуыры рухсмӕ. Стыр ӕнтыстдзинӕдтӕ сӕ къухы бафтыдысты ӕрмӕстдӕр сӕхи фыдӕбоны фӕрцы. Уӕларвон цӕхӕркалгӕ стъалытау сӕ фӕд ныууагътой дунеон историйы. Ӕркӕсӕм ма дзы иу-цалдӕры цардвӕндагмӕ.</vt:lpstr>
      <vt:lpstr>     Михайло Ломоносов (1711-1765) –       XVIII ӕнусы цӕрӕг зындгонд уырыссаг ахуыргонд, поэт, иртасӕг, энциклопедист, Мӕскуыйы университеты бындурӕвӕрӕг, кӕцы ныртӕккӕ хӕссы йӕ кадджын ном. Райгуырдис кӕсагахсӕджы хӕдзары Архангельскы губернийы Холмогорты, хъӕу Мишанинскийы,  ныртӕккӕ - Ломоносово. Фарастаздзыдӕй баззад сидзӕрӕй. Сывӕллоны бонтӕй фӕстӕмӕ равдыста стыр зӕрдӕргъӕвддзинад ӕмӕ тырнындзинад ахуырмӕ. 1730 азы декабры нудӕсаздзыд Михайло сӕ хӕдзарӕй фистӕгӕй ацыд бӕхуӕрдӕттыл цӕуджытимӕ  Мӕскуымӕ. Йе стыр бӕллиц уыд Академийы ахуыр кӕнын. Уӕдӕй фӕстӕмӕ райдыдта йӕ зын, фӕлӕ кадджын фӕндаг наукӕйы бӕрзӕндтӕм.</vt:lpstr>
      <vt:lpstr>         Максим Горький (1868-1936)           (Алексей Максимович Пешков)                                                         Зындгонд уырыссаг фыссӕг, драматург, Нобелы премийы номинант. Райгуырд  хъӕдгуыстгӕнӕджы хӕдзары горӕт Нижний Новгороды, кӕцы ныртӕккӕ хӕссы йӕ кадджын ном.Сывӕллонӕй баззад хӕрз сидзӕрӕй ӕмӕ йӕ тыхст уавӕрты хастой нана ӕмӕ дада. Литературӕ йын бауарзын кодта йӕ нана. Йӕ сабийы бонтӕ арвыста тынг уӕззау уавӕрты ӕххормагӕй – уыдис ӕххуырсты кусӕг, арӕх куыста мамӕлайы къӕбӕрыл. Ахуырмӕ афтӕ тырныдта, ӕмӕ йӕ хицӕутты хӕдзары цары цӕр-гӕйӕ ӕхсӕвы, фӕскуыст фӕлладӕй фӕтӕген цырагъы рухсмӕ каст чингуытӕ. Йӕ хицӕуттӕ йын йӕ цырагъ куы байстой, уӕд та-иу мӕйы рухс ӕрхуы тебӕйӕ ӕрцахсгӕйӕ уыцы рухс бацарӕзта чиныгмӕ, афтӕмӕй уӕддӕр цыд зонындзинӕдты фӕндагыл. Никӕйы ӕмӕ йӕ ницӕйы бон бацис баиртасын йе ʼвзӕрст фӕндагӕй ахуыры бӕрзӕндтӕм. 1933 азы йӕ курдиатмӕ гӕсгӕ арӕзт  ӕрцыд Мӕскуыйы литературон институт, кӕцы ныртӕккӕ хӕссы йӕ ном.</vt:lpstr>
      <vt:lpstr>             Демосфен (384-322 нӕ эрӕйы р.) –  зындгонд Рагон Бердзенаг оратор ӕмӕ политик        Райгуырд Афинӕтӕм хӕстӕг хӕцӕнгӕрзтӕ аразӕджы хӕдзары, уыдис скифаг хӕрӕфырт. Авдаздзыдӕй сидзӕрӕй баззад  ӕмӕ тыхст уавӕрты мӕгуырӕй фӕхъомыл кодта. Уыдис тынг зӕрдӕргъӕвд ахуырмӕ, кастис Перикл, Исей, Платон ӕмӕ Фукидиды фыстытӕ. Йӕ бӕллиц уыд зындгонд оратор суӕвын. Уыдис тынг зондджын,фӕлӕ дзырдарӕхст нӕ уыд, дзырдта сабыр хъӕлӕсыуагӕй, йе уӕхск та кодта схъиугӕ. Демосфен зӕрдиагӕй райдыдта йӕхиуыл кусын: йӕ дзыхы лыстӕг дуртӕ бакӕнгӕйӕ рӕсугъд дзурын ахуыр кодта, денджызы уылӕнты уынӕрмӕ ахуыр кодта хъӕрӕй дзурын. Хӕдзары  йӕ тексттӕ дзырдта царыл ауыгъд стыр цирхъы бын лӕугӕйӕ, йе уӕхск схъиугӕйӕ цӕмӕй уыцы цирхъӕй лыгтӕй йӕ туг кӕла ӕмӕ йӕ уыцы хъӕндзинадӕй фервӕза. Афтӕмӕй ссис Афинӕты хуыздӕр оратор ӕмӕ йӕ ном цӕргӕйӕ баззад ӕнусты.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Урочы темӕ:</dc:title>
  <dc:creator>Admin</dc:creator>
  <cp:lastModifiedBy>Admin</cp:lastModifiedBy>
  <cp:revision>70</cp:revision>
  <dcterms:created xsi:type="dcterms:W3CDTF">2016-01-09T15:56:48Z</dcterms:created>
  <dcterms:modified xsi:type="dcterms:W3CDTF">2016-01-12T08:51:42Z</dcterms:modified>
</cp:coreProperties>
</file>