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8481CAB-EC60-4F7B-AD30-54DE89264777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BE2F4B66-7A68-4141-A368-F0B92F8CF6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481CAB-EC60-4F7B-AD30-54DE89264777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F4B66-7A68-4141-A368-F0B92F8CF6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fld id="{E8481CAB-EC60-4F7B-AD30-54DE89264777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BE2F4B66-7A68-4141-A368-F0B92F8CF6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481CAB-EC60-4F7B-AD30-54DE89264777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E2F4B66-7A68-4141-A368-F0B92F8CF6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481CAB-EC60-4F7B-AD30-54DE89264777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E2F4B66-7A68-4141-A368-F0B92F8CF66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8481CAB-EC60-4F7B-AD30-54DE89264777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E2F4B66-7A68-4141-A368-F0B92F8CF66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8481CAB-EC60-4F7B-AD30-54DE89264777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E2F4B66-7A68-4141-A368-F0B92F8CF66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481CAB-EC60-4F7B-AD30-54DE89264777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E2F4B66-7A68-4141-A368-F0B92F8CF6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481CAB-EC60-4F7B-AD30-54DE89264777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BE2F4B66-7A68-4141-A368-F0B92F8CF6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sm_book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2775" y="1755775"/>
            <a:ext cx="1614488" cy="1689100"/>
          </a:xfrm>
          <a:prstGeom prst="rect">
            <a:avLst/>
          </a:prstGeom>
          <a:noFill/>
          <a:ln w="50800" cap="sq" cmpd="dbl">
            <a:solidFill>
              <a:schemeClr val="accent2"/>
            </a:solidFill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481CAB-EC60-4F7B-AD30-54DE89264777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E2F4B66-7A68-4141-A368-F0B92F8CF6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fld id="{E8481CAB-EC60-4F7B-AD30-54DE89264777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fld id="{BE2F4B66-7A68-4141-A368-F0B92F8CF66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fld id="{E8481CAB-EC60-4F7B-AD30-54DE89264777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fld id="{BE2F4B66-7A68-4141-A368-F0B92F8CF66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E7BC2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D092A7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Употребление подчинительных союзов в сложном предложении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в 7 классе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Домашнее задание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упр. 339; </a:t>
            </a:r>
            <a:endParaRPr lang="ru-RU" dirty="0" smtClean="0"/>
          </a:p>
          <a:p>
            <a:r>
              <a:rPr lang="ru-RU" dirty="0" smtClean="0"/>
              <a:t>выписать </a:t>
            </a:r>
            <a:r>
              <a:rPr lang="ru-RU" dirty="0"/>
              <a:t>лексическое значение слов </a:t>
            </a:r>
            <a:r>
              <a:rPr lang="ru-RU" i="1" dirty="0"/>
              <a:t>светофор</a:t>
            </a:r>
            <a:r>
              <a:rPr lang="ru-RU" dirty="0"/>
              <a:t> и </a:t>
            </a:r>
            <a:r>
              <a:rPr lang="ru-RU" i="1" dirty="0"/>
              <a:t>семафор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Тестирование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8229600" cy="55721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/>
              <a:t>1) Укажите союз:</a:t>
            </a:r>
            <a:endParaRPr lang="ru-RU" dirty="0"/>
          </a:p>
          <a:p>
            <a:pPr>
              <a:buNone/>
            </a:pPr>
            <a:r>
              <a:rPr lang="ru-RU" dirty="0" smtClean="0"/>
              <a:t>	а</a:t>
            </a:r>
            <a:r>
              <a:rPr lang="ru-RU" dirty="0"/>
              <a:t>) который;	б) что же;	в) как будто;	г) то </a:t>
            </a:r>
            <a:r>
              <a:rPr lang="ru-RU" dirty="0" smtClean="0"/>
              <a:t>же</a:t>
            </a:r>
            <a:endParaRPr lang="ru-RU" dirty="0"/>
          </a:p>
          <a:p>
            <a:pPr>
              <a:buNone/>
            </a:pPr>
            <a:r>
              <a:rPr lang="ru-RU" i="1" dirty="0"/>
              <a:t>2) Укажите подчинительный союз:</a:t>
            </a:r>
            <a:endParaRPr lang="ru-RU" dirty="0"/>
          </a:p>
          <a:p>
            <a:pPr>
              <a:buNone/>
            </a:pPr>
            <a:r>
              <a:rPr lang="ru-RU" dirty="0" smtClean="0"/>
              <a:t>	а</a:t>
            </a:r>
            <a:r>
              <a:rPr lang="ru-RU" dirty="0"/>
              <a:t>) однако;	  </a:t>
            </a:r>
            <a:r>
              <a:rPr lang="ru-RU" dirty="0" smtClean="0"/>
              <a:t>   б</a:t>
            </a:r>
            <a:r>
              <a:rPr lang="ru-RU" dirty="0"/>
              <a:t>) но;	</a:t>
            </a:r>
            <a:r>
              <a:rPr lang="ru-RU" dirty="0" smtClean="0"/>
              <a:t>в</a:t>
            </a:r>
            <a:r>
              <a:rPr lang="ru-RU" dirty="0"/>
              <a:t>) и;	</a:t>
            </a:r>
            <a:r>
              <a:rPr lang="ru-RU" dirty="0" smtClean="0"/>
              <a:t>    г</a:t>
            </a:r>
            <a:r>
              <a:rPr lang="ru-RU" dirty="0"/>
              <a:t>) потому </a:t>
            </a:r>
            <a:r>
              <a:rPr lang="ru-RU" dirty="0" smtClean="0"/>
              <a:t>что</a:t>
            </a:r>
            <a:endParaRPr lang="ru-RU" dirty="0"/>
          </a:p>
          <a:p>
            <a:pPr>
              <a:buNone/>
            </a:pPr>
            <a:r>
              <a:rPr lang="ru-RU" i="1" dirty="0"/>
              <a:t>3) Отметьте сравнительный союз:</a:t>
            </a:r>
            <a:endParaRPr lang="ru-RU" dirty="0"/>
          </a:p>
          <a:p>
            <a:pPr>
              <a:buNone/>
            </a:pPr>
            <a:r>
              <a:rPr lang="ru-RU" dirty="0" smtClean="0"/>
              <a:t>	а</a:t>
            </a:r>
            <a:r>
              <a:rPr lang="ru-RU" dirty="0"/>
              <a:t>) если;	</a:t>
            </a:r>
            <a:r>
              <a:rPr lang="ru-RU" dirty="0" smtClean="0"/>
              <a:t>б</a:t>
            </a:r>
            <a:r>
              <a:rPr lang="ru-RU" dirty="0"/>
              <a:t>) </a:t>
            </a:r>
            <a:r>
              <a:rPr lang="ru-RU" dirty="0" smtClean="0"/>
              <a:t>что;    в</a:t>
            </a:r>
            <a:r>
              <a:rPr lang="ru-RU" dirty="0"/>
              <a:t>) чтобы;	</a:t>
            </a:r>
            <a:r>
              <a:rPr lang="ru-RU" dirty="0" smtClean="0"/>
              <a:t>    г</a:t>
            </a:r>
            <a:r>
              <a:rPr lang="ru-RU" dirty="0"/>
              <a:t>) </a:t>
            </a:r>
            <a:r>
              <a:rPr lang="ru-RU" dirty="0" smtClean="0"/>
              <a:t>будто</a:t>
            </a:r>
            <a:endParaRPr lang="ru-RU" dirty="0"/>
          </a:p>
          <a:p>
            <a:pPr>
              <a:buNone/>
            </a:pPr>
            <a:r>
              <a:rPr lang="ru-RU" i="1" dirty="0"/>
              <a:t>4) Отметьте противительный союз:</a:t>
            </a:r>
            <a:endParaRPr lang="ru-RU" dirty="0"/>
          </a:p>
          <a:p>
            <a:pPr>
              <a:buNone/>
            </a:pPr>
            <a:r>
              <a:rPr lang="ru-RU" dirty="0" smtClean="0"/>
              <a:t>	а</a:t>
            </a:r>
            <a:r>
              <a:rPr lang="ru-RU" dirty="0"/>
              <a:t>) или;	</a:t>
            </a:r>
            <a:r>
              <a:rPr lang="ru-RU" dirty="0" smtClean="0"/>
              <a:t>б</a:t>
            </a:r>
            <a:r>
              <a:rPr lang="ru-RU" dirty="0"/>
              <a:t>) либо;	в) и;		г) </a:t>
            </a:r>
            <a:r>
              <a:rPr lang="ru-RU" dirty="0" smtClean="0"/>
              <a:t>зато</a:t>
            </a:r>
            <a:endParaRPr lang="ru-RU" dirty="0"/>
          </a:p>
          <a:p>
            <a:pPr>
              <a:buNone/>
            </a:pPr>
            <a:r>
              <a:rPr lang="ru-RU" i="1" dirty="0"/>
              <a:t>5) Отметьте временной союз:</a:t>
            </a:r>
            <a:endParaRPr lang="ru-RU" dirty="0"/>
          </a:p>
          <a:p>
            <a:pPr>
              <a:buNone/>
            </a:pPr>
            <a:r>
              <a:rPr lang="ru-RU" dirty="0"/>
              <a:t>а) благодаря тому </a:t>
            </a:r>
            <a:r>
              <a:rPr lang="ru-RU" dirty="0" smtClean="0"/>
              <a:t>что;  б</a:t>
            </a:r>
            <a:r>
              <a:rPr lang="ru-RU" dirty="0"/>
              <a:t>) едва;     </a:t>
            </a:r>
            <a:r>
              <a:rPr lang="ru-RU" dirty="0" smtClean="0"/>
              <a:t>в</a:t>
            </a:r>
            <a:r>
              <a:rPr lang="ru-RU" dirty="0"/>
              <a:t>) </a:t>
            </a:r>
            <a:r>
              <a:rPr lang="ru-RU" dirty="0" smtClean="0"/>
              <a:t>словно   г</a:t>
            </a:r>
            <a:r>
              <a:rPr lang="ru-RU" dirty="0"/>
              <a:t>) так </a:t>
            </a:r>
            <a:r>
              <a:rPr lang="ru-RU" dirty="0" smtClean="0"/>
              <a:t>что</a:t>
            </a:r>
            <a:endParaRPr lang="ru-RU" dirty="0"/>
          </a:p>
          <a:p>
            <a:pPr>
              <a:buNone/>
            </a:pPr>
            <a:r>
              <a:rPr lang="ru-RU" i="1" dirty="0"/>
              <a:t>6) Укажите целевой союз:</a:t>
            </a:r>
            <a:endParaRPr lang="ru-RU" dirty="0"/>
          </a:p>
          <a:p>
            <a:pPr>
              <a:buNone/>
            </a:pPr>
            <a:r>
              <a:rPr lang="ru-RU" dirty="0" smtClean="0"/>
              <a:t>	а</a:t>
            </a:r>
            <a:r>
              <a:rPr lang="ru-RU" dirty="0"/>
              <a:t>) чтобы;	 </a:t>
            </a:r>
            <a:r>
              <a:rPr lang="ru-RU" dirty="0" smtClean="0"/>
              <a:t> б</a:t>
            </a:r>
            <a:r>
              <a:rPr lang="ru-RU" dirty="0"/>
              <a:t>) ибо;	в) как;	</a:t>
            </a:r>
            <a:r>
              <a:rPr lang="ru-RU" dirty="0" smtClean="0"/>
              <a:t>     г</a:t>
            </a:r>
            <a:r>
              <a:rPr lang="ru-RU" dirty="0"/>
              <a:t>) </a:t>
            </a:r>
            <a:r>
              <a:rPr lang="ru-RU" dirty="0" smtClean="0"/>
              <a:t>однако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8229600" cy="5929354"/>
          </a:xfrm>
        </p:spPr>
        <p:txBody>
          <a:bodyPr/>
          <a:lstStyle/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7</a:t>
            </a:r>
            <a:r>
              <a:rPr lang="ru-RU" i="1" dirty="0"/>
              <a:t>) Отметьте соединительный союз:</a:t>
            </a:r>
            <a:endParaRPr lang="ru-RU" dirty="0"/>
          </a:p>
          <a:p>
            <a:pPr>
              <a:buNone/>
            </a:pPr>
            <a:r>
              <a:rPr lang="ru-RU" dirty="0" smtClean="0"/>
              <a:t>	а</a:t>
            </a:r>
            <a:r>
              <a:rPr lang="ru-RU" dirty="0"/>
              <a:t>) либо	</a:t>
            </a:r>
            <a:r>
              <a:rPr lang="ru-RU" dirty="0" smtClean="0"/>
              <a:t>б</a:t>
            </a:r>
            <a:r>
              <a:rPr lang="ru-RU" dirty="0"/>
              <a:t>) все же	в) однако	г) тоже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8</a:t>
            </a:r>
            <a:r>
              <a:rPr lang="ru-RU" i="1" dirty="0"/>
              <a:t>) Укажите ряд, в котором перечислены только союзы:</a:t>
            </a:r>
            <a:endParaRPr lang="ru-RU" dirty="0"/>
          </a:p>
          <a:p>
            <a:pPr>
              <a:buNone/>
            </a:pPr>
            <a:r>
              <a:rPr lang="ru-RU" dirty="0"/>
              <a:t>а) но; несмотря на; зато; вследствие того что;</a:t>
            </a:r>
          </a:p>
          <a:p>
            <a:pPr>
              <a:buNone/>
            </a:pPr>
            <a:r>
              <a:rPr lang="ru-RU" dirty="0" smtClean="0"/>
              <a:t>б</a:t>
            </a:r>
            <a:r>
              <a:rPr lang="ru-RU" dirty="0"/>
              <a:t>) потому что; так как; точно; чтобы;</a:t>
            </a:r>
          </a:p>
          <a:p>
            <a:pPr>
              <a:buNone/>
            </a:pPr>
            <a:r>
              <a:rPr lang="ru-RU" dirty="0"/>
              <a:t>в) </a:t>
            </a:r>
            <a:r>
              <a:rPr lang="ru-RU" dirty="0" err="1"/>
              <a:t>в</a:t>
            </a:r>
            <a:r>
              <a:rPr lang="ru-RU" dirty="0"/>
              <a:t> течение; не то… – не то…; с тем чтобы; ввиду;</a:t>
            </a:r>
          </a:p>
          <a:p>
            <a:pPr>
              <a:buNone/>
            </a:pPr>
            <a:r>
              <a:rPr lang="ru-RU" dirty="0"/>
              <a:t>г) как скоро; причем; кто; словно.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Подумайте!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– В чем отличие сочинительных союзов от подчинительных?</a:t>
            </a:r>
          </a:p>
          <a:p>
            <a:pPr>
              <a:buNone/>
            </a:pPr>
            <a:r>
              <a:rPr lang="ru-RU" dirty="0"/>
              <a:t>– На какие группы делятся подчинительные союзы?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dirty="0"/>
              <a:t>Отличие союзов от союзных </a:t>
            </a:r>
            <a:r>
              <a:rPr lang="ru-RU" dirty="0" smtClean="0"/>
              <a:t>слов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142984"/>
            <a:ext cx="8786842" cy="5500726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                     СОЮЗЫ</a:t>
            </a:r>
            <a:r>
              <a:rPr lang="ru-RU" sz="2400" dirty="0"/>
              <a:t>			               </a:t>
            </a:r>
            <a:r>
              <a:rPr lang="ru-RU" sz="2400" dirty="0" smtClean="0"/>
              <a:t>СОЮЗНЫЕ </a:t>
            </a:r>
            <a:r>
              <a:rPr lang="ru-RU" sz="2400" dirty="0"/>
              <a:t>СЛОВА</a:t>
            </a:r>
          </a:p>
          <a:p>
            <a:pPr>
              <a:buNone/>
            </a:pPr>
            <a:r>
              <a:rPr lang="ru-RU" sz="2400" dirty="0"/>
              <a:t>1) Не имеют лексического		1) Имеют лексическое</a:t>
            </a:r>
          </a:p>
          <a:p>
            <a:pPr>
              <a:buNone/>
            </a:pPr>
            <a:r>
              <a:rPr lang="ru-RU" sz="2400" dirty="0"/>
              <a:t>	 </a:t>
            </a:r>
            <a:r>
              <a:rPr lang="ru-RU" sz="2400" dirty="0" smtClean="0"/>
              <a:t>  </a:t>
            </a:r>
            <a:r>
              <a:rPr lang="ru-RU" sz="2400" dirty="0"/>
              <a:t>значения					    значение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2</a:t>
            </a:r>
            <a:r>
              <a:rPr lang="ru-RU" sz="2400" dirty="0"/>
              <a:t>) Нельзя задать вопрос	</a:t>
            </a:r>
            <a:r>
              <a:rPr lang="ru-RU" sz="2400" dirty="0" smtClean="0"/>
              <a:t>             2</a:t>
            </a:r>
            <a:r>
              <a:rPr lang="ru-RU" sz="2400" dirty="0"/>
              <a:t>) Можно </a:t>
            </a:r>
            <a:r>
              <a:rPr lang="ru-RU" sz="2400" dirty="0" smtClean="0"/>
              <a:t>поставить вопрос</a:t>
            </a:r>
          </a:p>
          <a:p>
            <a:pPr>
              <a:buNone/>
            </a:pPr>
            <a:endParaRPr lang="ru-RU" sz="2400" dirty="0"/>
          </a:p>
          <a:p>
            <a:pPr>
              <a:buNone/>
            </a:pPr>
            <a:r>
              <a:rPr lang="ru-RU" sz="2400" dirty="0"/>
              <a:t>3) Не являются членами		3) Являются членами</a:t>
            </a:r>
          </a:p>
          <a:p>
            <a:pPr>
              <a:buNone/>
            </a:pPr>
            <a:r>
              <a:rPr lang="ru-RU" sz="2400" dirty="0"/>
              <a:t>	    предложения		</a:t>
            </a:r>
            <a:r>
              <a:rPr lang="ru-RU" sz="2400" dirty="0" smtClean="0"/>
              <a:t>                    </a:t>
            </a:r>
            <a:r>
              <a:rPr lang="ru-RU" sz="2400" dirty="0" err="1" smtClean="0"/>
              <a:t>предложения</a:t>
            </a:r>
            <a:endParaRPr lang="ru-RU" sz="2400" dirty="0"/>
          </a:p>
          <a:p>
            <a:pPr>
              <a:buNone/>
            </a:pPr>
            <a:r>
              <a:rPr lang="ru-RU" sz="2400" dirty="0" smtClean="0"/>
              <a:t>   </a:t>
            </a:r>
          </a:p>
          <a:p>
            <a:pPr>
              <a:buNone/>
            </a:pPr>
            <a:r>
              <a:rPr lang="ru-RU" sz="2400" i="1" u="sng" dirty="0"/>
              <a:t>Как жаль, что вы так поздно</a:t>
            </a:r>
            <a:r>
              <a:rPr lang="ru-RU" sz="2400" i="1" dirty="0"/>
              <a:t>	</a:t>
            </a:r>
            <a:r>
              <a:rPr lang="ru-RU" sz="2400" i="1" dirty="0" smtClean="0"/>
              <a:t>     Всем</a:t>
            </a:r>
            <a:r>
              <a:rPr lang="ru-RU" sz="2400" i="1" dirty="0"/>
              <a:t>, </a:t>
            </a:r>
            <a:r>
              <a:rPr lang="ru-RU" sz="2400" i="1" u="dash" dirty="0"/>
              <a:t>что</a:t>
            </a:r>
            <a:r>
              <a:rPr lang="ru-RU" sz="2400" i="1" dirty="0"/>
              <a:t> имею в жизни,</a:t>
            </a:r>
            <a:endParaRPr lang="ru-RU" sz="2400" dirty="0"/>
          </a:p>
          <a:p>
            <a:pPr>
              <a:buNone/>
            </a:pPr>
            <a:r>
              <a:rPr lang="ru-RU" sz="2400" i="1" u="sng" dirty="0" smtClean="0"/>
              <a:t>дали </a:t>
            </a:r>
            <a:r>
              <a:rPr lang="ru-RU" sz="2400" i="1" u="sng" dirty="0"/>
              <a:t>мне этот чудесный урок</a:t>
            </a:r>
            <a:r>
              <a:rPr lang="ru-RU" sz="2400" i="1" dirty="0"/>
              <a:t>.	</a:t>
            </a:r>
            <a:r>
              <a:rPr lang="ru-RU" sz="2400" i="1" dirty="0" smtClean="0"/>
              <a:t>      я </a:t>
            </a:r>
            <a:r>
              <a:rPr lang="ru-RU" sz="2400" i="1" dirty="0"/>
              <a:t>обязан матери.</a:t>
            </a:r>
            <a:endParaRPr lang="ru-RU" sz="2400" dirty="0"/>
          </a:p>
          <a:p>
            <a:pPr>
              <a:buNone/>
            </a:pPr>
            <a:endParaRPr lang="ru-RU" sz="24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1643042" y="271462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6251587" y="2820983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1643836" y="364252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6286512" y="364331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1679555" y="5035561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6323025" y="5035561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Словарная работа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800" i="1" dirty="0" smtClean="0">
                <a:solidFill>
                  <a:srgbClr val="FF0000"/>
                </a:solidFill>
              </a:rPr>
              <a:t>Как  </a:t>
            </a:r>
            <a:r>
              <a:rPr lang="ru-RU" sz="4800" i="1" dirty="0">
                <a:solidFill>
                  <a:srgbClr val="FF0000"/>
                </a:solidFill>
              </a:rPr>
              <a:t>будто, чтобы </a:t>
            </a:r>
            <a:r>
              <a:rPr lang="ru-RU" sz="4800" i="1" dirty="0"/>
              <a:t>[</a:t>
            </a:r>
            <a:r>
              <a:rPr lang="ru-RU" sz="4800" i="1" dirty="0" err="1"/>
              <a:t>шт</a:t>
            </a:r>
            <a:r>
              <a:rPr lang="ru-RU" sz="4800" i="1" dirty="0"/>
              <a:t>]</a:t>
            </a:r>
            <a:endParaRPr lang="ru-RU" sz="4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/>
              <a:t>Задание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857232"/>
            <a:ext cx="8401080" cy="5643602"/>
          </a:xfrm>
        </p:spPr>
        <p:txBody>
          <a:bodyPr/>
          <a:lstStyle/>
          <a:p>
            <a:r>
              <a:rPr lang="ru-RU" dirty="0"/>
              <a:t>Найди соответствия (укажи </a:t>
            </a:r>
            <a:r>
              <a:rPr lang="ru-RU" dirty="0" smtClean="0"/>
              <a:t>стрелками)</a:t>
            </a:r>
          </a:p>
          <a:p>
            <a:pPr>
              <a:buNone/>
            </a:pPr>
            <a:r>
              <a:rPr lang="ru-RU" sz="2400" dirty="0" smtClean="0"/>
              <a:t>-   Что, чтобы…                                                   временные</a:t>
            </a:r>
          </a:p>
          <a:p>
            <a:pPr>
              <a:buNone/>
            </a:pPr>
            <a:r>
              <a:rPr lang="ru-RU" sz="2400" dirty="0" smtClean="0"/>
              <a:t>-   Потому что, так как,                                    изъяснительные</a:t>
            </a:r>
          </a:p>
          <a:p>
            <a:pPr>
              <a:buNone/>
            </a:pPr>
            <a:r>
              <a:rPr lang="ru-RU" sz="2400" dirty="0" smtClean="0"/>
              <a:t>    благодаря тому что…</a:t>
            </a:r>
          </a:p>
          <a:p>
            <a:pPr>
              <a:buFontTx/>
              <a:buChar char="-"/>
            </a:pPr>
            <a:r>
              <a:rPr lang="ru-RU" sz="2400" dirty="0" smtClean="0"/>
              <a:t>когда, едва, пока…                                       причинные</a:t>
            </a:r>
          </a:p>
          <a:p>
            <a:pPr>
              <a:buFontTx/>
              <a:buChar char="-"/>
            </a:pPr>
            <a:r>
              <a:rPr lang="ru-RU" sz="2400" dirty="0" smtClean="0"/>
              <a:t>Чтобы, для того чтобы,</a:t>
            </a:r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с тем чтобы…                                                условные</a:t>
            </a:r>
          </a:p>
          <a:p>
            <a:pPr>
              <a:buFontTx/>
              <a:buChar char="-"/>
            </a:pPr>
            <a:r>
              <a:rPr lang="ru-RU" sz="2400" dirty="0" smtClean="0"/>
              <a:t>Как будто, словно, точно…                          целевые</a:t>
            </a:r>
          </a:p>
          <a:p>
            <a:pPr>
              <a:buFontTx/>
              <a:buChar char="-"/>
            </a:pPr>
            <a:r>
              <a:rPr lang="ru-RU" sz="2400" dirty="0" smtClean="0"/>
              <a:t>Если, если бы, как скоро…                           сравнительные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Проверьте себя!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71612"/>
            <a:ext cx="7858180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Разберите </a:t>
            </a:r>
            <a:r>
              <a:rPr lang="ru-RU" dirty="0"/>
              <a:t>по составу слова 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000240"/>
            <a:ext cx="8501122" cy="46434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i="1" dirty="0" smtClean="0"/>
              <a:t>снова, миролюбие, соглашаться</a:t>
            </a:r>
            <a:endParaRPr lang="ru-RU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3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</Template>
  <TotalTime>25</TotalTime>
  <Words>139</Words>
  <Application>Microsoft Office PowerPoint</Application>
  <PresentationFormat>Экран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Тема3</vt:lpstr>
      <vt:lpstr>Употребление подчинительных союзов в сложном предложении </vt:lpstr>
      <vt:lpstr> Тестирование </vt:lpstr>
      <vt:lpstr>Слайд 3</vt:lpstr>
      <vt:lpstr>Подумайте!</vt:lpstr>
      <vt:lpstr>Отличие союзов от союзных слов</vt:lpstr>
      <vt:lpstr>Словарная работа</vt:lpstr>
      <vt:lpstr>Задание </vt:lpstr>
      <vt:lpstr>Проверьте себя!</vt:lpstr>
      <vt:lpstr> Разберите по составу слова  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Употребление подчинительных союзов в сложном предложении </dc:title>
  <dc:creator>Admin</dc:creator>
  <cp:lastModifiedBy>Admin</cp:lastModifiedBy>
  <cp:revision>7</cp:revision>
  <dcterms:created xsi:type="dcterms:W3CDTF">2013-03-06T17:55:31Z</dcterms:created>
  <dcterms:modified xsi:type="dcterms:W3CDTF">2013-03-06T18:20:53Z</dcterms:modified>
</cp:coreProperties>
</file>