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8" r:id="rId9"/>
    <p:sldId id="263" r:id="rId10"/>
    <p:sldId id="267" r:id="rId11"/>
    <p:sldId id="265" r:id="rId12"/>
    <p:sldId id="266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4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DE61BD1-892C-4047-825A-2C25985DDECC}" type="datetimeFigureOut">
              <a:rPr lang="ru-RU" smtClean="0"/>
              <a:t>05.10.2015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87A9491-A6B5-434D-9B88-AAE0FE3964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Сочинение-описание по картине В.Д. Поленова «Золотая осень»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 «Как мне хотелось бы показать Вам нашу Оку, - писал Поленов в 1914 </a:t>
            </a:r>
            <a:r>
              <a:rPr lang="ru-RU" dirty="0" smtClean="0"/>
              <a:t>году Константину Коровину. </a:t>
            </a:r>
            <a:r>
              <a:rPr lang="ru-RU" dirty="0"/>
              <a:t>- Ведь мы с Вами первые открыли ее красоту и выбрали место для жительства». Многие годы жизни на берегу Оки не разочаровали художника в ее красотах. Поленов продолжал нежно любить эту природу и прежде всего за разлитую в ней гармонию. Он запечатлевает Оку в различные времена года, в различных ее состояниях, давая настоящую летопись ее жизни, полную поэзии и глубокой правды: «Ранний снег», «Летом на Оке», «Золотая осень», «Осень на Оке близ Тарусы».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писать сочинение-описание?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1. </a:t>
            </a:r>
            <a:r>
              <a:rPr lang="ru-RU" b="1" dirty="0"/>
              <a:t>Внимательно рассмотрите картину.</a:t>
            </a:r>
          </a:p>
          <a:p>
            <a:pPr>
              <a:buNone/>
            </a:pPr>
            <a:r>
              <a:rPr lang="ru-RU" b="1" dirty="0"/>
              <a:t>2. Постарайтесь уловить, понять настроение,</a:t>
            </a:r>
          </a:p>
          <a:p>
            <a:pPr>
              <a:buNone/>
            </a:pPr>
            <a:r>
              <a:rPr lang="ru-RU" b="1" dirty="0"/>
              <a:t>     которое передал художник.</a:t>
            </a:r>
          </a:p>
          <a:p>
            <a:pPr>
              <a:buNone/>
            </a:pPr>
            <a:r>
              <a:rPr lang="ru-RU" b="1" dirty="0"/>
              <a:t>3. Прислушайтесь к себе: какие чувства вызывает у вас</a:t>
            </a:r>
          </a:p>
          <a:p>
            <a:pPr>
              <a:buNone/>
            </a:pPr>
            <a:r>
              <a:rPr lang="ru-RU" b="1" dirty="0"/>
              <a:t>    картина?</a:t>
            </a:r>
          </a:p>
          <a:p>
            <a:pPr>
              <a:buNone/>
            </a:pPr>
            <a:r>
              <a:rPr lang="ru-RU" b="1" dirty="0"/>
              <a:t>4. Определите тему и основную мысль вашего</a:t>
            </a:r>
          </a:p>
          <a:p>
            <a:pPr>
              <a:buNone/>
            </a:pPr>
            <a:r>
              <a:rPr lang="ru-RU" b="1" dirty="0"/>
              <a:t>     сочинения. Озаглавьте его. </a:t>
            </a:r>
          </a:p>
          <a:p>
            <a:pPr>
              <a:buNone/>
            </a:pPr>
            <a:r>
              <a:rPr lang="ru-RU" b="1" dirty="0"/>
              <a:t>5. Составьте план.</a:t>
            </a:r>
          </a:p>
          <a:p>
            <a:pPr>
              <a:buNone/>
            </a:pPr>
            <a:r>
              <a:rPr lang="ru-RU" b="1" dirty="0"/>
              <a:t>6. Соберите материал по картине.</a:t>
            </a:r>
          </a:p>
          <a:p>
            <a:pPr>
              <a:buNone/>
            </a:pPr>
            <a:r>
              <a:rPr lang="ru-RU" b="1" dirty="0"/>
              <a:t>7. Подберите цитату из стихов А.С.Пушкина, И.А.Бунина, Ф.И.Тютчева, А.А.Фета.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20688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8. </a:t>
            </a:r>
            <a:r>
              <a:rPr lang="ru-RU" b="1" dirty="0"/>
              <a:t>Помните, главное - передать своё отношение к картине , найти свои слова: яркие, эмоциональные, помогающие зрительно представить то, что изобразил художник.</a:t>
            </a:r>
          </a:p>
          <a:p>
            <a:pPr>
              <a:buNone/>
            </a:pPr>
            <a:r>
              <a:rPr lang="ru-RU" b="1" dirty="0"/>
              <a:t>9. Избегайте ненужных повторов, используйте синонины, например: художник, автор картины, живописец; </a:t>
            </a:r>
          </a:p>
          <a:p>
            <a:pPr>
              <a:buNone/>
            </a:pPr>
            <a:r>
              <a:rPr lang="ru-RU" b="1" dirty="0"/>
              <a:t>   изобразил, показал, передал; </a:t>
            </a:r>
          </a:p>
          <a:p>
            <a:pPr>
              <a:buNone/>
            </a:pPr>
            <a:r>
              <a:rPr lang="ru-RU" b="1" dirty="0"/>
              <a:t>   картина, репродукция картины, произведение живописи.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Художник и его картина.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Осенний день.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Деревья в чудесном наряде.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Лесная река.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Моё отношение к картине.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Василий Дмитриевич Поленов</a:t>
            </a:r>
            <a:endParaRPr lang="ru-RU" dirty="0"/>
          </a:p>
        </p:txBody>
      </p:sp>
      <p:pic>
        <p:nvPicPr>
          <p:cNvPr id="4" name="Содержимое 3" descr="Полено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0459" y="2249488"/>
            <a:ext cx="3063081" cy="432435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В.Д. Поленов - живописец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 театральный художник, архитектор и музыкант, во многих отношениях выступал как новатор.Родился Василий Дмитриевич Поленов в Петербурге 20 мая (1 июня) 1844 года в культурной дворянской семье. Его отец - Дмитрий Васильевич Поленов, сын академика по отделению русского языка и словесности, - был известным археологом и библиографом. Мать будущего художника, Мария Алексеевна, урожденная Воейкова, писала книги для детей и занималась живописью. Способности к рисованию были свойственны большинству детей Поленовых, но наиболее одаренными оказались двое: старший сын Василий и младшая дочь Елена, ставшие впоследствии настоящими художниками.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Пейза́ж</a:t>
            </a:r>
            <a:r>
              <a:rPr lang="ru-RU" dirty="0"/>
              <a:t> </a:t>
            </a:r>
            <a:r>
              <a:rPr lang="ru-RU" dirty="0" smtClean="0"/>
              <a:t>(фр. </a:t>
            </a:r>
            <a:r>
              <a:rPr lang="ru-RU" i="1" dirty="0" smtClean="0"/>
              <a:t>Paysage</a:t>
            </a:r>
            <a:r>
              <a:rPr lang="ru-RU" dirty="0"/>
              <a:t>, от pays — страна, местность) — </a:t>
            </a:r>
            <a:r>
              <a:rPr lang="ru-RU" dirty="0" smtClean="0"/>
              <a:t>жанр изобразительного искусства(а </a:t>
            </a:r>
            <a:r>
              <a:rPr lang="ru-RU" dirty="0"/>
              <a:t>также отдельные произведения этого жанра), в котором основным предметом изображения является первозданная, либо в той или иной степени преображённая человеком природа.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«Бабушкин сад», 1878 г.</a:t>
            </a:r>
            <a:endParaRPr lang="ru-RU" dirty="0"/>
          </a:p>
        </p:txBody>
      </p:sp>
      <p:pic>
        <p:nvPicPr>
          <p:cNvPr id="4" name="Содержимое 3" descr="Бабушкин са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078849"/>
            <a:ext cx="5400600" cy="466251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«Московский дворик», 1878 г.</a:t>
            </a:r>
            <a:endParaRPr lang="ru-RU" dirty="0"/>
          </a:p>
        </p:txBody>
      </p:sp>
      <p:pic>
        <p:nvPicPr>
          <p:cNvPr id="4" name="Содержимое 3" descr="Московский двор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2158772"/>
            <a:ext cx="5616624" cy="462435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«Заросший пруд»,1879 г.</a:t>
            </a:r>
            <a:endParaRPr lang="ru-RU" dirty="0"/>
          </a:p>
        </p:txBody>
      </p:sp>
      <p:pic>
        <p:nvPicPr>
          <p:cNvPr id="4" name="Содержимое 3" descr="Заросший пру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093004"/>
            <a:ext cx="6768752" cy="430607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 «Золотая осень» Поленова - символ русской природы. Поленов сумел передать красоту осени, как никто другой в русском искусстве.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«Золотая осень», 1893 г.</a:t>
            </a:r>
            <a:endParaRPr lang="ru-RU" dirty="0"/>
          </a:p>
        </p:txBody>
      </p:sp>
      <p:pic>
        <p:nvPicPr>
          <p:cNvPr id="4" name="Содержимое 3" descr="Поленов ЗОЛОТАЯ ОСЕН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318097"/>
            <a:ext cx="6696744" cy="413523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</TotalTime>
  <Words>313</Words>
  <Application>Microsoft Office PowerPoint</Application>
  <PresentationFormat>Экран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Сочинение-описание по картине В.Д. Поленова «Золотая осень»</vt:lpstr>
      <vt:lpstr>Василий Дмитриевич Поленов</vt:lpstr>
      <vt:lpstr>Слайд 3</vt:lpstr>
      <vt:lpstr>Слайд 4</vt:lpstr>
      <vt:lpstr>«Бабушкин сад», 1878 г.</vt:lpstr>
      <vt:lpstr>«Московский дворик», 1878 г.</vt:lpstr>
      <vt:lpstr>«Заросший пруд»,1879 г.</vt:lpstr>
      <vt:lpstr>Слайд 8</vt:lpstr>
      <vt:lpstr>«Золотая осень», 1893 г.</vt:lpstr>
      <vt:lpstr>Слайд 10</vt:lpstr>
      <vt:lpstr>Как писать сочинение-описание?</vt:lpstr>
      <vt:lpstr>Слайд 12</vt:lpstr>
      <vt:lpstr>План: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Сочинение-описание по картине В.Д. Поленова «Золотая осень»</dc:title>
  <dc:creator>1</dc:creator>
  <cp:lastModifiedBy>1</cp:lastModifiedBy>
  <cp:revision>4</cp:revision>
  <dcterms:created xsi:type="dcterms:W3CDTF">2015-10-05T16:41:40Z</dcterms:created>
  <dcterms:modified xsi:type="dcterms:W3CDTF">2015-10-05T17:19:25Z</dcterms:modified>
</cp:coreProperties>
</file>