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70" r:id="rId5"/>
    <p:sldId id="262" r:id="rId6"/>
    <p:sldId id="267" r:id="rId7"/>
    <p:sldId id="273" r:id="rId8"/>
    <p:sldId id="278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538E-EC17-4E89-A795-F580BBF73C0E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4C58-04BD-462E-9FB3-3B9825821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538E-EC17-4E89-A795-F580BBF73C0E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4C58-04BD-462E-9FB3-3B9825821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538E-EC17-4E89-A795-F580BBF73C0E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4C58-04BD-462E-9FB3-3B9825821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538E-EC17-4E89-A795-F580BBF73C0E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4C58-04BD-462E-9FB3-3B9825821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538E-EC17-4E89-A795-F580BBF73C0E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4C58-04BD-462E-9FB3-3B9825821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538E-EC17-4E89-A795-F580BBF73C0E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4C58-04BD-462E-9FB3-3B9825821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538E-EC17-4E89-A795-F580BBF73C0E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4C58-04BD-462E-9FB3-3B9825821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538E-EC17-4E89-A795-F580BBF73C0E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4C58-04BD-462E-9FB3-3B9825821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538E-EC17-4E89-A795-F580BBF73C0E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4C58-04BD-462E-9FB3-3B9825821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538E-EC17-4E89-A795-F580BBF73C0E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4C58-04BD-462E-9FB3-3B9825821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538E-EC17-4E89-A795-F580BBF73C0E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4C58-04BD-462E-9FB3-3B9825821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0538E-EC17-4E89-A795-F580BBF73C0E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44C58-04BD-462E-9FB3-3B9825821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20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2" name="Picture 2" descr="C:\Documents and Settings\никита\Рабочий стол\h0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0280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Прямоугольник 4"/>
          <p:cNvSpPr>
            <a:spLocks noChangeArrowheads="1"/>
          </p:cNvSpPr>
          <p:nvPr/>
        </p:nvSpPr>
        <p:spPr bwMode="auto">
          <a:xfrm>
            <a:off x="2500313" y="1214438"/>
            <a:ext cx="6643687" cy="157003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«Реализация ФГОС </a:t>
            </a:r>
            <a:r>
              <a:rPr lang="ru-RU" sz="3200" b="1" dirty="0" smtClean="0">
                <a:latin typeface="Calibri" pitchFamily="34" charset="0"/>
              </a:rPr>
              <a:t>ООО: </a:t>
            </a:r>
            <a:endParaRPr lang="ru-RU" sz="3200" b="1" dirty="0">
              <a:latin typeface="Calibri" pitchFamily="34" charset="0"/>
            </a:endParaRPr>
          </a:p>
          <a:p>
            <a:r>
              <a:rPr lang="ru-RU" sz="3200" b="1" dirty="0">
                <a:latin typeface="Calibri" pitchFamily="34" charset="0"/>
              </a:rPr>
              <a:t>                       первые результаты </a:t>
            </a:r>
          </a:p>
          <a:p>
            <a:r>
              <a:rPr lang="ru-RU" sz="3200" b="1" dirty="0">
                <a:latin typeface="Calibri" pitchFamily="34" charset="0"/>
              </a:rPr>
              <a:t>                                                     и опыт»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2054" name="Прямоугольник 5"/>
          <p:cNvSpPr>
            <a:spLocks noChangeArrowheads="1"/>
          </p:cNvSpPr>
          <p:nvPr/>
        </p:nvSpPr>
        <p:spPr bwMode="auto">
          <a:xfrm>
            <a:off x="4071935" y="4786313"/>
            <a:ext cx="5072066" cy="46166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Calibri" pitchFamily="34" charset="0"/>
              </a:rPr>
              <a:t>Подготовила:  </a:t>
            </a:r>
            <a:r>
              <a:rPr lang="ru-RU" sz="2400" b="1" i="1" dirty="0" err="1" smtClean="0">
                <a:latin typeface="Calibri" pitchFamily="34" charset="0"/>
              </a:rPr>
              <a:t>Поленичкина</a:t>
            </a:r>
            <a:r>
              <a:rPr lang="ru-RU" sz="2400" b="1" i="1" dirty="0" smtClean="0">
                <a:latin typeface="Calibri" pitchFamily="34" charset="0"/>
              </a:rPr>
              <a:t> М.В.</a:t>
            </a:r>
            <a:endParaRPr lang="ru-RU" sz="2400" b="1" i="1" dirty="0">
              <a:latin typeface="Calibri" pitchFamily="34" charset="0"/>
            </a:endParaRPr>
          </a:p>
        </p:txBody>
      </p:sp>
      <p:pic>
        <p:nvPicPr>
          <p:cNvPr id="2055" name="Picture 3" descr="C:\Documents and Settings\никита\Рабочий стол\fgos_noo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88" y="2286000"/>
            <a:ext cx="300037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6" name="Picture 2" descr="C:\Documents and Settings\никита\Рабочий стол\926158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Прямоугольник 4"/>
          <p:cNvSpPr>
            <a:spLocks noChangeArrowheads="1"/>
          </p:cNvSpPr>
          <p:nvPr/>
        </p:nvSpPr>
        <p:spPr bwMode="auto">
          <a:xfrm>
            <a:off x="1000125" y="642938"/>
            <a:ext cx="73580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Использование учебно-лабораторного оборудования в рамках ФГОС </a:t>
            </a:r>
          </a:p>
        </p:txBody>
      </p:sp>
      <p:pic>
        <p:nvPicPr>
          <p:cNvPr id="3078" name="Picture 3" descr="C:\Documents and Settings\никита\Рабочий стол\fgos_noo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1143000"/>
            <a:ext cx="1785937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" descr="C:\Documents and Settings\никита\Рабочий стол\настя\laptop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5" y="3286125"/>
            <a:ext cx="2214563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" descr="C:\Documents and Settings\никита\Рабочий стол\настя\DSC0243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57875" y="1714500"/>
            <a:ext cx="228600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4" descr="C:\Documents and Settings\никита\Рабочий стол\DSCN298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28688" y="2000250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5" descr="C:\Documents and Settings\никита\Рабочий стол\i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14810" y="17144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3" descr="C:\Documents and Settings\никита\Рабочий стол\настя\DSC0244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14810" y="5072074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2" descr="C:\Documents and Settings\никита\Рабочий стол\настя\img27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857356" y="4071942"/>
            <a:ext cx="1933575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E:\МАРИНА\мои фото\Биология и химия 2015\Цифровая лаборатория\SDC1888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5074" y="4786322"/>
            <a:ext cx="2413018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никита\Рабочий стол\926158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Наборы для экспериментов</a:t>
            </a:r>
            <a:endParaRPr lang="ru-RU" dirty="0"/>
          </a:p>
        </p:txBody>
      </p:sp>
      <p:pic>
        <p:nvPicPr>
          <p:cNvPr id="5" name="Picture 2" descr="E:\МАРИНА\мои фото\Биология и химия 2015\Цифровая лаборатория\SDC1889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714488"/>
            <a:ext cx="4413954" cy="2482849"/>
          </a:xfrm>
          <a:prstGeom prst="rect">
            <a:avLst/>
          </a:prstGeom>
          <a:noFill/>
        </p:spPr>
      </p:pic>
      <p:pic>
        <p:nvPicPr>
          <p:cNvPr id="5122" name="Picture 2" descr="E:\МАРИНА\мои фото\Биология и химия 2015\Цифровая лаборатория\SDC189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285860"/>
            <a:ext cx="2876627" cy="4906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никита\Рабочий стол\926158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E:\МАРИНА\мои фото\Биология и химия 2015\Цифровая лаборатория\SDC189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785794"/>
            <a:ext cx="5359335" cy="3014626"/>
          </a:xfrm>
          <a:prstGeom prst="rect">
            <a:avLst/>
          </a:prstGeom>
          <a:noFill/>
        </p:spPr>
      </p:pic>
      <p:pic>
        <p:nvPicPr>
          <p:cNvPr id="6147" name="Picture 3" descr="E:\МАРИНА\мои фото\Биология и химия 2015\Цифровая лаборатория\SDC189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285992"/>
            <a:ext cx="2025000" cy="360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4143380"/>
            <a:ext cx="4579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Изучение работы органов чувств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Интерактивная </a:t>
            </a:r>
            <a:br>
              <a:rPr lang="ru-RU" dirty="0" smtClean="0"/>
            </a:br>
            <a:r>
              <a:rPr lang="ru-RU" dirty="0" smtClean="0"/>
              <a:t>доска</a:t>
            </a:r>
            <a:endParaRPr lang="ru-RU" dirty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2" name="Picture 2" descr="C:\Documents and Settings\никита\Рабочий стол\926158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4714875" y="1428750"/>
            <a:ext cx="3786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Calibri" pitchFamily="34" charset="0"/>
              </a:rPr>
              <a:t>Документ-камера</a:t>
            </a:r>
          </a:p>
        </p:txBody>
      </p:sp>
      <p:pic>
        <p:nvPicPr>
          <p:cNvPr id="1026" name="Picture 2" descr="E:\МАРИНА\мои фото\Биология и химия 2015\Цифровая лаборатория\SDC18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642918"/>
            <a:ext cx="2988672" cy="4929222"/>
          </a:xfrm>
          <a:prstGeom prst="rect">
            <a:avLst/>
          </a:prstGeom>
          <a:noFill/>
        </p:spPr>
      </p:pic>
      <p:pic>
        <p:nvPicPr>
          <p:cNvPr id="1027" name="Picture 3" descr="E:\МАРИНА\мои фото\Биология и химия 2015\Цифровая лаборатория\SDC1891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143372" y="2857496"/>
            <a:ext cx="4180762" cy="235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никита\Рабочий стол\926158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flipH="1">
            <a:off x="2643174" y="714356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Цифровая лаборатория</a:t>
            </a:r>
            <a:endParaRPr lang="ru-RU" sz="3600" b="1" dirty="0"/>
          </a:p>
        </p:txBody>
      </p:sp>
      <p:pic>
        <p:nvPicPr>
          <p:cNvPr id="9218" name="Picture 2" descr="E:\МАРИНА\мои фото\Биология и химия 2015\Цифровая лаборатория\SDC18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643050"/>
            <a:ext cx="6000792" cy="3989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никита\Рабочий стол\926158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E:\МАРИНА\мои фото\Биология и химия 2015\Цифровая лаборатория\SDC188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714356"/>
            <a:ext cx="4486204" cy="2523490"/>
          </a:xfrm>
          <a:prstGeom prst="rect">
            <a:avLst/>
          </a:prstGeom>
          <a:noFill/>
        </p:spPr>
      </p:pic>
      <p:pic>
        <p:nvPicPr>
          <p:cNvPr id="10243" name="Picture 3" descr="E:\МАРИНА\мои фото\Биология и химия 2015\Цифровая лаборатория\SDC188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415605"/>
            <a:ext cx="4857784" cy="27325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86446" y="1571612"/>
            <a:ext cx="1931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Планшетный</a:t>
            </a:r>
          </a:p>
          <a:p>
            <a:r>
              <a:rPr lang="ru-RU" sz="2400" b="1" dirty="0" smtClean="0"/>
              <a:t> регистратор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никита\Рабочий стол\926158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E:\МАРИНА\мои фото\Биология и химия 2015\Цифровая лаборатория\SDC188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643050"/>
            <a:ext cx="3382322" cy="4314380"/>
          </a:xfrm>
          <a:prstGeom prst="rect">
            <a:avLst/>
          </a:prstGeom>
          <a:noFill/>
        </p:spPr>
      </p:pic>
      <p:pic>
        <p:nvPicPr>
          <p:cNvPr id="15363" name="Picture 3" descr="E:\МАРИНА\мои фото\Биология и химия 2015\Цифровая лаборатория\SDC188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785794"/>
            <a:ext cx="4208390" cy="23672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3571876"/>
            <a:ext cx="33215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Датчик температуры</a:t>
            </a:r>
          </a:p>
          <a:p>
            <a:pPr marL="342900" indent="-342900">
              <a:buAutoNum type="arabicPeriod"/>
            </a:pPr>
            <a:r>
              <a:rPr lang="ru-RU" dirty="0" smtClean="0"/>
              <a:t>Датчик влажности</a:t>
            </a:r>
          </a:p>
          <a:p>
            <a:pPr marL="342900" indent="-342900">
              <a:buAutoNum type="arabicPeriod"/>
            </a:pPr>
            <a:r>
              <a:rPr lang="ru-RU" dirty="0" smtClean="0"/>
              <a:t>Датчик электропроводности</a:t>
            </a:r>
          </a:p>
          <a:p>
            <a:pPr marL="342900" indent="-342900">
              <a:buAutoNum type="arabicPeriod"/>
            </a:pPr>
            <a:r>
              <a:rPr lang="ru-RU" dirty="0" smtClean="0"/>
              <a:t>Датчик </a:t>
            </a:r>
            <a:r>
              <a:rPr lang="en-US" dirty="0" smtClean="0"/>
              <a:t>pH</a:t>
            </a:r>
          </a:p>
          <a:p>
            <a:pPr marL="342900" indent="-342900">
              <a:buAutoNum type="arabicPeriod"/>
            </a:pPr>
            <a:r>
              <a:rPr lang="ru-RU" dirty="0" smtClean="0"/>
              <a:t>Датчик ЧСС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4" name="Picture 2" descr="C:\Documents and Settings\никита\Рабочий стол\926158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71539" y="785794"/>
            <a:ext cx="721523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Реальные сложности при работе с оборудованием:</a:t>
            </a:r>
          </a:p>
          <a:p>
            <a:pPr marL="342900" indent="-342900">
              <a:buAutoNum type="arabicPeriod"/>
            </a:pPr>
            <a:r>
              <a:rPr lang="ru-RU" dirty="0" smtClean="0"/>
              <a:t>Отсутствие инструкции на русском языке.</a:t>
            </a:r>
          </a:p>
          <a:p>
            <a:pPr marL="342900" indent="-342900">
              <a:buAutoNum type="arabicPeriod"/>
            </a:pPr>
            <a:r>
              <a:rPr lang="ru-RU" dirty="0" smtClean="0"/>
              <a:t>Не соответствие оборудования тому, которое описывается в инструкции.</a:t>
            </a:r>
          </a:p>
          <a:p>
            <a:pPr marL="342900" indent="-342900">
              <a:buAutoNum type="arabicPeriod"/>
            </a:pPr>
            <a:r>
              <a:rPr lang="ru-RU" dirty="0" smtClean="0"/>
              <a:t>В комплекте идёт всего один компьютер ( хотя есть ноутбуки), </a:t>
            </a:r>
          </a:p>
          <a:p>
            <a:pPr marL="342900" indent="-342900"/>
            <a:r>
              <a:rPr lang="ru-RU" dirty="0" smtClean="0"/>
              <a:t> программное обеспечение  не установлено,  может отсутствовать в комплекте. </a:t>
            </a:r>
          </a:p>
          <a:p>
            <a:pPr marL="342900" indent="-342900"/>
            <a:r>
              <a:rPr lang="ru-RU" u="sng" dirty="0" smtClean="0"/>
              <a:t>Одним словом: НЕ ХВАТАЕТ СПЕЦИАЛИСТА  по установке и работе с данным оборудованием</a:t>
            </a:r>
            <a:r>
              <a:rPr lang="ru-RU" dirty="0" smtClean="0"/>
              <a:t>.</a:t>
            </a:r>
          </a:p>
          <a:p>
            <a:pPr marL="342900" indent="-342900"/>
            <a:r>
              <a:rPr lang="ru-RU" dirty="0" smtClean="0"/>
              <a:t>4. В описании экспериментов часто задано дополнительное оборудование, которого нет в наличии у учителя(магнитные мешалки, краны, шланги, источники тока).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5. Некоторое оборудование может не работать или не подключаться, выяснить проблему достаточно сложно ( аккумуляторные батареи импортные, переходники с разными параметрами, нет описания коллибровки некоторых датчиков и т.д.)</a:t>
            </a:r>
          </a:p>
          <a:p>
            <a:pPr marL="342900" indent="-342900"/>
            <a:r>
              <a:rPr lang="ru-RU" dirty="0" smtClean="0"/>
              <a:t>6. </a:t>
            </a:r>
            <a:r>
              <a:rPr lang="ru-RU" dirty="0" err="1" smtClean="0"/>
              <a:t>Расходников</a:t>
            </a:r>
            <a:r>
              <a:rPr lang="ru-RU" dirty="0" smtClean="0"/>
              <a:t> в комплекте очень мало, срок </a:t>
            </a:r>
            <a:r>
              <a:rPr lang="ru-RU" smtClean="0"/>
              <a:t>службы ограниченный.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176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</vt:lpstr>
      <vt:lpstr>Слайд 2</vt:lpstr>
      <vt:lpstr>Наборы для экспериментов</vt:lpstr>
      <vt:lpstr>Слайд 4</vt:lpstr>
      <vt:lpstr>Интерактивная  доска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никита</dc:creator>
  <cp:lastModifiedBy>Марина</cp:lastModifiedBy>
  <cp:revision>18</cp:revision>
  <dcterms:created xsi:type="dcterms:W3CDTF">2013-09-30T18:30:36Z</dcterms:created>
  <dcterms:modified xsi:type="dcterms:W3CDTF">2015-12-24T18:38:21Z</dcterms:modified>
</cp:coreProperties>
</file>