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7" r:id="rId4"/>
    <p:sldId id="269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«Посвящение в Затейники».</a:t>
            </a:r>
            <a:endParaRPr lang="ru-RU" dirty="0"/>
          </a:p>
        </p:txBody>
      </p:sp>
      <p:pic>
        <p:nvPicPr>
          <p:cNvPr id="1026" name="Picture 2" descr="C:\Documents and Settings\Admin\Рабочий стол\для през вике\854233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071810"/>
            <a:ext cx="2390775" cy="30765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5 кл для презентации\DSC061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394" y="1447800"/>
            <a:ext cx="6880412" cy="45720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для през вике\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136525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5 кл для презентации\DSC061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394" y="1447800"/>
            <a:ext cx="6880412" cy="457200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для през вике\1403422878_boy_6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2357430"/>
            <a:ext cx="2214558" cy="22145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5 кл для презентации\DSC061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880412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5 кл для презентации\DSC061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47800"/>
            <a:ext cx="7169268" cy="49815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</TotalTime>
  <Words>6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Справедливость</vt:lpstr>
      <vt:lpstr> «Посвящение в Затейники».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посвящение в пятиклассники</dc:title>
  <cp:lastModifiedBy>Елена</cp:lastModifiedBy>
  <cp:revision>7</cp:revision>
  <dcterms:modified xsi:type="dcterms:W3CDTF">2015-12-16T18:59:57Z</dcterms:modified>
</cp:coreProperties>
</file>