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8" r:id="rId3"/>
    <p:sldId id="257" r:id="rId4"/>
    <p:sldId id="259" r:id="rId5"/>
    <p:sldId id="261" r:id="rId6"/>
    <p:sldId id="270" r:id="rId7"/>
    <p:sldId id="262" r:id="rId8"/>
    <p:sldId id="271" r:id="rId9"/>
    <p:sldId id="263" r:id="rId10"/>
    <p:sldId id="272" r:id="rId11"/>
    <p:sldId id="273" r:id="rId12"/>
    <p:sldId id="265" r:id="rId13"/>
    <p:sldId id="26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7D0D3-BFAB-4775-B34D-AE4597E64CE5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6FFFEB-65D7-4436-803A-5F84DD6383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proturi.ru/upload/blog/95f/95f4f745a4f9c3c2ded37b131886bd2c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tourism-travel.ucoz.ru/greece011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3/30/Vienna_Pallas_closeup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s39.radikal.ru/i086/1102/4b/b57217e5e8f1t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llada-russia.ru/images/16325435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otinok.co.il/sites/default/files/images/7eb9e6de6807ea8573de65a110815017_00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history-war.ucoz.ru/_ph/3/2/676834976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hitov.ru/in/greece/ancient-agora/agora-view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g-fotki.yandex.ru/get/5308/3584418.18/0_683c1_c2651c9d_X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emacle.org/bloodwolf/poetes/falc/pindare/ParthenonRekonstruktion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photo.dreamvoyage.ru/_ph/100/2/1752650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Цметаня\Мои документы\Мои рисунки\Изображение\Изображение 0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128792" cy="6809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9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Докажи, что Акрополь - это чудо греческой  архитектуры? 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Картинка 19 из 546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348880"/>
            <a:ext cx="6192688" cy="4216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Докажите, что посещение Агоры, Акрополя для грека было свидетельством причастности к величию и красоте Афин.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0567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«Ты чурбан, если не видел Афин! Если же видел и не восторгался - осел! А если добровольно покинул Афины, то ты верблюд!»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648870"/>
            <a:ext cx="68407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Керамик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Пифосы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Амфора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Фидий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Агора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Акрополь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Парфенон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ортики.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6" y="2271937"/>
            <a:ext cx="58326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я узнал…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понял, что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 я могу…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6903" y="1052736"/>
            <a:ext cx="4144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Рефлексия</a:t>
            </a:r>
            <a:endParaRPr lang="ru-RU" sz="5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052736"/>
            <a:ext cx="3638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03648" y="2366092"/>
            <a:ext cx="60486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Параграф 37, словарные слова,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тех, кто желает, получить: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«5» - Объяснить, почему посещение Агоры, Акрополя для грека было свидетельством причастности к величию и красоте Афин?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«4» - Составить рассказ от имени путешественника, посетившего Афины.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«3» - ответить на вопросы в конце параграфа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Греция – виденье моих снов.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Родина мифических героев.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Скалы здесь – обители Богов.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памяти живут герои Трои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Картинка 69 из 145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682554"/>
            <a:ext cx="5284440" cy="3859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Имя этого полиса связано со знаменитой богиней-воительницей, покровительницей народных героев, богиней мудрости, покровительницей всего рабочего люда. Это дочь Зевса, которая родилась из его головы. Культ ее почитается во всей Греции, но особенно в Аттике, где ее именем был назван главный город.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4286" y="980728"/>
            <a:ext cx="83754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городе богини Афины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5" descr="Картинка 2 из 503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060848"/>
            <a:ext cx="2333060" cy="3888432"/>
          </a:xfrm>
          <a:prstGeom prst="rect">
            <a:avLst/>
          </a:prstGeom>
          <a:noFill/>
        </p:spPr>
      </p:pic>
      <p:pic>
        <p:nvPicPr>
          <p:cNvPr id="5" name="Picture 5" descr="Картинка 7 из 1361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564904"/>
            <a:ext cx="2804004" cy="3946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200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Докажите, что посещение Агоры, Акрополя для грека было свидетельством причастности к величию и красоте Афин.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27584" y="406997"/>
            <a:ext cx="74888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1 группа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I. 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Афинский район Керамик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 какого слова произошло название района?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Кто жил в Керамике и чем занимались его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жители?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ли были в равных условиях?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Какие сосуды создавали древнегреческие мастера? Объясни эти слова?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Какие стили вазописи использовали греческие мастера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какими понятиями ты встретился при изучении этого материала?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Выпиши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на доску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Картинка 43 из 10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068960"/>
            <a:ext cx="4905170" cy="320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Афиняне очень гордятся своим городом, однако район, в котором вы  оказались, вряд ли может вызвать восторг. </a:t>
            </a:r>
          </a:p>
          <a:p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Узкие не мощёные улочки без тротуаров. Горожане выливают помои прямо на улицу. И, тем не менее, именно этот район был известен далеко за пределами Аттики. </a:t>
            </a:r>
          </a:p>
          <a:p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Почему?</a:t>
            </a:r>
            <a:endParaRPr lang="ru-RU" b="1" dirty="0"/>
          </a:p>
        </p:txBody>
      </p:sp>
      <p:pic>
        <p:nvPicPr>
          <p:cNvPr id="3" name="Picture 5" descr="7eb9e6de6807ea8573de65a110815017_00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924944"/>
            <a:ext cx="2448272" cy="3591399"/>
          </a:xfrm>
          <a:prstGeom prst="rect">
            <a:avLst/>
          </a:prstGeom>
          <a:noFill/>
        </p:spPr>
      </p:pic>
      <p:pic>
        <p:nvPicPr>
          <p:cNvPr id="4" name="Picture 7" descr="67683497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780928"/>
            <a:ext cx="2628900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7584" y="240188"/>
            <a:ext cx="756084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группа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 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Агора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Агора? Чем там торговали? Какие были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развлечения?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Кто совершал покупки?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Какие архитектурные памятники находились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 Агоре?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такое Совет пятисот и чем он занимался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какими понятиями ты встретился при изучении этого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материала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Выпиши их на доску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Картинка 5 из 12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56992"/>
            <a:ext cx="5663190" cy="3099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8971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Какую роль играла Агора в жизни грека?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Картинка 17 из 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060848"/>
            <a:ext cx="6321896" cy="4074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59632" y="724210"/>
            <a:ext cx="62646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группа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III. 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Акрополь  - душа Афин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Что такое Акрополь?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Назови архитектурные памятники   Акрополя?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Имя скульптора, создавшего статую  Афины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какими понятиями ты встретился при изучении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этого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материала? Выпиши их на доску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Картинка 63 из 15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4059560" cy="2916022"/>
          </a:xfrm>
          <a:prstGeom prst="rect">
            <a:avLst/>
          </a:prstGeom>
          <a:noFill/>
        </p:spPr>
      </p:pic>
      <p:pic>
        <p:nvPicPr>
          <p:cNvPr id="5" name="Picture 5" descr="Картинка 27 из 32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56992"/>
            <a:ext cx="4081264" cy="2825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294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Коопхоз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Дымся</dc:creator>
  <cp:lastModifiedBy>Дымся</cp:lastModifiedBy>
  <cp:revision>11</cp:revision>
  <dcterms:created xsi:type="dcterms:W3CDTF">2015-02-08T00:09:58Z</dcterms:created>
  <dcterms:modified xsi:type="dcterms:W3CDTF">2015-02-15T09:19:20Z</dcterms:modified>
</cp:coreProperties>
</file>