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Представление числовой информации с помощью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систем счисления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/>
        </p:nvSpPr>
        <p:spPr>
          <a:xfrm>
            <a:off x="3779912" y="4305300"/>
            <a:ext cx="49530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Узенкова А.Н., </a:t>
            </a:r>
          </a:p>
          <a:p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МБОУ  г. Кургана «СОШ № 44»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Задание для самостоятельной работы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Представьте число в развернутом виде:</a:t>
            </a:r>
          </a:p>
          <a:p>
            <a:r>
              <a:rPr lang="ru-RU" dirty="0" smtClean="0"/>
              <a:t>а)723</a:t>
            </a:r>
            <a:r>
              <a:rPr lang="ru-RU" baseline="-25000" dirty="0" smtClean="0"/>
              <a:t>10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 б)5482</a:t>
            </a:r>
            <a:r>
              <a:rPr lang="ru-RU" baseline="-25000" dirty="0" smtClean="0"/>
              <a:t>10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 в)31</a:t>
            </a:r>
            <a:r>
              <a:rPr lang="ru-RU" baseline="-25000" dirty="0" smtClean="0"/>
              <a:t>10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 г) 482,103</a:t>
            </a:r>
            <a:r>
              <a:rPr lang="ru-RU" baseline="-25000" dirty="0" smtClean="0"/>
              <a:t>10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)1010</a:t>
            </a:r>
            <a:r>
              <a:rPr lang="ru-RU" baseline="-25000" dirty="0" smtClean="0"/>
              <a:t>2</a:t>
            </a:r>
            <a:r>
              <a:rPr lang="ru-RU" dirty="0" smtClean="0"/>
              <a:t>;  </a:t>
            </a:r>
          </a:p>
          <a:p>
            <a:r>
              <a:rPr lang="ru-RU" dirty="0" smtClean="0"/>
              <a:t>е)111,11101</a:t>
            </a:r>
            <a:r>
              <a:rPr lang="ru-RU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Система счисления</a:t>
            </a:r>
            <a:r>
              <a:rPr lang="ru-RU" dirty="0" smtClean="0"/>
              <a:t> – это знаковая система, в которой числа записываются по определенным правилам с помощью символов некоторого алфавита, называемых цифрами.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Система счисления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непозиционная           позиционная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214546" y="1500174"/>
            <a:ext cx="71438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786446" y="1500174"/>
            <a:ext cx="71438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Непозиционная система счисления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непозиционных системах</a:t>
            </a:r>
            <a:r>
              <a:rPr lang="ru-RU" dirty="0" smtClean="0"/>
              <a:t> счисления значение цифры не зависит от ее положения в числе. К такой системе можно отнести Римскую непозиционную систему счисления. В качестве цифр в ней используется: </a:t>
            </a:r>
            <a:r>
              <a:rPr lang="en-US" dirty="0" smtClean="0"/>
              <a:t>I</a:t>
            </a:r>
            <a:r>
              <a:rPr lang="ru-RU" dirty="0" smtClean="0"/>
              <a:t>(1),  </a:t>
            </a:r>
            <a:r>
              <a:rPr lang="en-US" dirty="0" smtClean="0"/>
              <a:t>V</a:t>
            </a:r>
            <a:r>
              <a:rPr lang="ru-RU" dirty="0" smtClean="0"/>
              <a:t>(5),  </a:t>
            </a:r>
            <a:r>
              <a:rPr lang="en-US" dirty="0" smtClean="0"/>
              <a:t>X</a:t>
            </a:r>
            <a:r>
              <a:rPr lang="ru-RU" dirty="0" smtClean="0"/>
              <a:t>(10),  </a:t>
            </a:r>
            <a:r>
              <a:rPr lang="en-US" dirty="0" smtClean="0"/>
              <a:t>L</a:t>
            </a:r>
            <a:r>
              <a:rPr lang="ru-RU" dirty="0" smtClean="0"/>
              <a:t>(50),  </a:t>
            </a:r>
            <a:r>
              <a:rPr lang="en-US" dirty="0" smtClean="0"/>
              <a:t>C</a:t>
            </a:r>
            <a:r>
              <a:rPr lang="ru-RU" dirty="0" smtClean="0"/>
              <a:t>(100),  </a:t>
            </a:r>
            <a:r>
              <a:rPr lang="en-US" dirty="0" smtClean="0"/>
              <a:t>D</a:t>
            </a:r>
            <a:r>
              <a:rPr lang="ru-RU" dirty="0" smtClean="0"/>
              <a:t>(500),  </a:t>
            </a:r>
            <a:r>
              <a:rPr lang="en-US" dirty="0" smtClean="0"/>
              <a:t>M</a:t>
            </a:r>
            <a:r>
              <a:rPr lang="ru-RU" dirty="0" smtClean="0"/>
              <a:t>(1000). Величина   числа определяется как сумма или разность цифр в числе: если меньшая цифра стоит слева от большей, то она вычитается, если справа – прибавляется.</a:t>
            </a:r>
          </a:p>
          <a:p>
            <a:r>
              <a:rPr lang="ru-RU" dirty="0" smtClean="0"/>
              <a:t> Например: </a:t>
            </a:r>
            <a:r>
              <a:rPr lang="en-US" dirty="0" smtClean="0"/>
              <a:t>IV</a:t>
            </a:r>
            <a:r>
              <a:rPr lang="ru-RU" dirty="0" smtClean="0"/>
              <a:t> = 5 – 1 = 4;  </a:t>
            </a:r>
            <a:r>
              <a:rPr lang="en-US" dirty="0" smtClean="0"/>
              <a:t>CL</a:t>
            </a:r>
            <a:r>
              <a:rPr lang="ru-RU" dirty="0" smtClean="0"/>
              <a:t> = 100 + 50 = 150.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Позиционная система счисления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позиционных системах</a:t>
            </a:r>
            <a:r>
              <a:rPr lang="ru-RU" dirty="0" smtClean="0"/>
              <a:t> счисления значение цифры зависит от ее положения в числе. </a:t>
            </a:r>
          </a:p>
          <a:p>
            <a:r>
              <a:rPr lang="ru-RU" dirty="0" smtClean="0"/>
              <a:t>Каждая позиционная система счисления имеет определенный алфавит цифр и основание.</a:t>
            </a:r>
          </a:p>
          <a:p>
            <a:r>
              <a:rPr lang="ru-RU" dirty="0" smtClean="0"/>
              <a:t>Первая позиционная система счисления была придумана в Древнем Вавилоне – шестидесятеричная. Ее алфавит состоит из 60 цифр. Этой системой счисления мы пользуемся до сих пор, обозначает время в нашей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Распространены и другие системы счисления: двоичная, десятичная, восьмеричная, шестнадцатеричная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142985"/>
          <a:ext cx="8358246" cy="571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325988"/>
                <a:gridCol w="3603366"/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название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основание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алфавит</a:t>
                      </a:r>
                      <a:endParaRPr lang="ru-RU" sz="28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Двоичная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0, 1</a:t>
                      </a:r>
                      <a:endParaRPr lang="ru-RU" sz="28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Восьмеричная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0, 1, 2, 3, 4,  5, 6, 7</a:t>
                      </a:r>
                      <a:endParaRPr lang="ru-RU" sz="2800" dirty="0"/>
                    </a:p>
                  </a:txBody>
                  <a:tcPr/>
                </a:tc>
              </a:tr>
              <a:tr h="11876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Десятичная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0, 1, 2, 3, 4,  5, 6, 7, 8, 9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22056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Шестнадцатеричная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0, 1, 2, 3, 4,  5, 6, 7, 8, 9, </a:t>
                      </a:r>
                      <a:r>
                        <a:rPr lang="en-US" sz="2800" dirty="0" smtClean="0"/>
                        <a:t>A(10),</a:t>
                      </a:r>
                      <a:r>
                        <a:rPr lang="en-US" sz="2800" baseline="0" dirty="0" smtClean="0"/>
                        <a:t> B (11), C (12),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(13),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(14),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Позиция цифры в числе называется </a:t>
            </a:r>
            <a:r>
              <a:rPr lang="ru-RU" sz="4400" b="1" dirty="0" smtClean="0"/>
              <a:t>разрядом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Мы привыкли видеть наши цифры в свернутой форме: 456, 983,36 и т.д. Мы не замечаем, как в уме умножаем цифры на различные степени числа 10.</a:t>
            </a:r>
          </a:p>
          <a:p>
            <a:r>
              <a:rPr lang="ru-RU" dirty="0" smtClean="0"/>
              <a:t>В развернутой форме числа такое умножение выглядит так:</a:t>
            </a:r>
          </a:p>
          <a:p>
            <a:r>
              <a:rPr lang="ru-RU" dirty="0" smtClean="0"/>
              <a:t>574</a:t>
            </a:r>
            <a:r>
              <a:rPr lang="ru-RU" baseline="-25000" dirty="0" smtClean="0"/>
              <a:t>10</a:t>
            </a:r>
            <a:r>
              <a:rPr lang="ru-RU" dirty="0" smtClean="0"/>
              <a:t> = 5*10</a:t>
            </a:r>
            <a:r>
              <a:rPr lang="ru-RU" baseline="30000" dirty="0" smtClean="0"/>
              <a:t>2</a:t>
            </a:r>
            <a:r>
              <a:rPr lang="ru-RU" dirty="0" smtClean="0"/>
              <a:t>+7*10</a:t>
            </a:r>
            <a:r>
              <a:rPr lang="ru-RU" baseline="30000" dirty="0" smtClean="0"/>
              <a:t>1</a:t>
            </a:r>
            <a:r>
              <a:rPr lang="ru-RU" dirty="0" smtClean="0"/>
              <a:t>+4*10</a:t>
            </a:r>
            <a:r>
              <a:rPr lang="ru-RU" baseline="30000" dirty="0" smtClean="0"/>
              <a:t>0</a:t>
            </a:r>
            <a:r>
              <a:rPr lang="ru-RU" dirty="0" smtClean="0"/>
              <a:t> = 500 +70+4;</a:t>
            </a:r>
          </a:p>
          <a:p>
            <a:r>
              <a:rPr lang="ru-RU" dirty="0" smtClean="0"/>
              <a:t>101</a:t>
            </a:r>
            <a:r>
              <a:rPr lang="ru-RU" baseline="-25000" dirty="0" smtClean="0"/>
              <a:t>2</a:t>
            </a:r>
            <a:r>
              <a:rPr lang="ru-RU" dirty="0" smtClean="0"/>
              <a:t>=1*2</a:t>
            </a:r>
            <a:r>
              <a:rPr lang="ru-RU" baseline="30000" dirty="0" smtClean="0"/>
              <a:t>2</a:t>
            </a:r>
            <a:r>
              <a:rPr lang="ru-RU" dirty="0" smtClean="0"/>
              <a:t>+0*2</a:t>
            </a:r>
            <a:r>
              <a:rPr lang="ru-RU" baseline="30000" dirty="0" smtClean="0"/>
              <a:t>1</a:t>
            </a:r>
            <a:r>
              <a:rPr lang="ru-RU" dirty="0" smtClean="0"/>
              <a:t>+1*2</a:t>
            </a:r>
            <a:r>
              <a:rPr lang="ru-RU" baseline="30000" dirty="0" smtClean="0"/>
              <a:t>0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Число в позиционной системе счисления записывается в виде суммы числового ряда степеней основания, в качестве коэффициентов которых выступают цифры данного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записи десятичных дробей используются отрицательные значения степеней основания:</a:t>
            </a:r>
          </a:p>
          <a:p>
            <a:r>
              <a:rPr lang="ru-RU" dirty="0" smtClean="0"/>
              <a:t>57,13</a:t>
            </a:r>
            <a:r>
              <a:rPr lang="ru-RU" baseline="-25000" dirty="0" smtClean="0"/>
              <a:t>10</a:t>
            </a:r>
            <a:r>
              <a:rPr lang="ru-RU" dirty="0" smtClean="0"/>
              <a:t> = 5*10</a:t>
            </a:r>
            <a:r>
              <a:rPr lang="ru-RU" baseline="30000" dirty="0" smtClean="0"/>
              <a:t>1 </a:t>
            </a:r>
            <a:r>
              <a:rPr lang="ru-RU" dirty="0" smtClean="0"/>
              <a:t>+ 7*10</a:t>
            </a:r>
            <a:r>
              <a:rPr lang="ru-RU" baseline="30000" dirty="0" smtClean="0"/>
              <a:t>0 </a:t>
            </a:r>
            <a:r>
              <a:rPr lang="ru-RU" dirty="0" smtClean="0"/>
              <a:t>+ 1*10</a:t>
            </a:r>
            <a:r>
              <a:rPr lang="ru-RU" baseline="30000" dirty="0" smtClean="0"/>
              <a:t>-1 </a:t>
            </a:r>
            <a:r>
              <a:rPr lang="ru-RU" dirty="0" smtClean="0"/>
              <a:t>+ 3*10</a:t>
            </a:r>
            <a:r>
              <a:rPr lang="ru-RU" baseline="30000" dirty="0" smtClean="0"/>
              <a:t>-2</a:t>
            </a:r>
            <a:r>
              <a:rPr lang="ru-RU" dirty="0" smtClean="0"/>
              <a:t>;</a:t>
            </a:r>
          </a:p>
          <a:p>
            <a:r>
              <a:rPr lang="ru-RU" dirty="0" smtClean="0"/>
              <a:t>11,01</a:t>
            </a:r>
            <a:r>
              <a:rPr lang="ru-RU" baseline="-25000" dirty="0" smtClean="0"/>
              <a:t>2</a:t>
            </a:r>
            <a:r>
              <a:rPr lang="ru-RU" dirty="0" smtClean="0"/>
              <a:t>=1*2</a:t>
            </a:r>
            <a:r>
              <a:rPr lang="ru-RU" baseline="30000" dirty="0" smtClean="0"/>
              <a:t>1</a:t>
            </a:r>
            <a:r>
              <a:rPr lang="ru-RU" dirty="0" smtClean="0"/>
              <a:t>+1*2</a:t>
            </a:r>
            <a:r>
              <a:rPr lang="ru-RU" baseline="30000" dirty="0" smtClean="0"/>
              <a:t>0</a:t>
            </a:r>
            <a:r>
              <a:rPr lang="ru-RU" dirty="0" smtClean="0"/>
              <a:t>+0*2</a:t>
            </a:r>
            <a:r>
              <a:rPr lang="ru-RU" baseline="30000" dirty="0" smtClean="0"/>
              <a:t>-1</a:t>
            </a:r>
            <a:r>
              <a:rPr lang="ru-RU" dirty="0" smtClean="0"/>
              <a:t>+1*2</a:t>
            </a:r>
            <a:r>
              <a:rPr lang="ru-RU" baseline="30000" dirty="0" smtClean="0"/>
              <a:t>-2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</TotalTime>
  <Words>439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Представление числовой информации с помощью  систем счисления </vt:lpstr>
      <vt:lpstr>Презентация PowerPoint</vt:lpstr>
      <vt:lpstr>Система счисления</vt:lpstr>
      <vt:lpstr>Непозиционная система счисления</vt:lpstr>
      <vt:lpstr>Позиционная система счисления</vt:lpstr>
      <vt:lpstr>Распространены и другие системы счисления: двоичная, десятичная, восьмеричная, шестнадцатеричная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числовой информации с помощью  систем счисления </dc:title>
  <cp:lastModifiedBy>Максим</cp:lastModifiedBy>
  <cp:revision>7</cp:revision>
  <dcterms:modified xsi:type="dcterms:W3CDTF">2016-01-08T12:46:24Z</dcterms:modified>
</cp:coreProperties>
</file>