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8000" dirty="0" err="1" smtClean="0">
                <a:solidFill>
                  <a:srgbClr val="FF0000"/>
                </a:solidFill>
              </a:rPr>
              <a:t>Смешарики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7558118" cy="2614634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Составитель: Худяева Анастасия Алексеевна,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Воспитатель 2 младшей группы</a:t>
            </a:r>
          </a:p>
          <a:p>
            <a:pPr algn="r"/>
            <a:endParaRPr lang="ru-RU" sz="1800" b="1" dirty="0" smtClean="0">
              <a:solidFill>
                <a:schemeClr val="tx1"/>
              </a:solidFill>
            </a:endParaRPr>
          </a:p>
          <a:p>
            <a:pPr algn="r"/>
            <a:endParaRPr lang="ru-RU" sz="1800" b="1" dirty="0" smtClean="0">
              <a:solidFill>
                <a:schemeClr val="tx1"/>
              </a:solidFill>
            </a:endParaRPr>
          </a:p>
          <a:p>
            <a:pPr algn="r"/>
            <a:endParaRPr lang="ru-RU" sz="1800" b="1" dirty="0" smtClean="0">
              <a:solidFill>
                <a:schemeClr val="tx1"/>
              </a:solidFill>
            </a:endParaRPr>
          </a:p>
          <a:p>
            <a:pPr algn="r"/>
            <a:endParaRPr lang="ru-RU" sz="1800" b="1" dirty="0" smtClean="0">
              <a:solidFill>
                <a:schemeClr val="tx1"/>
              </a:solidFill>
            </a:endParaRPr>
          </a:p>
          <a:p>
            <a:pPr algn="r"/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2014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МУНИЦИПАЛЬНОЕ ДОШКОЛЬНОЕ ОБРАЗОВАТЕЛЬНОЕ УЧРЕЖДЕНИЕ «ДЕТСКИЙ САД №5 ОБЩЕРАЗВИВАЮЩЕГО ВИДА» С. КОРТКЕРОС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168020, Республика Коми, </a:t>
            </a:r>
            <a:r>
              <a:rPr lang="ru-RU" sz="1200" dirty="0" err="1" smtClean="0"/>
              <a:t>Корткеросский</a:t>
            </a:r>
            <a:r>
              <a:rPr lang="ru-RU" sz="1200" dirty="0" smtClean="0"/>
              <a:t> район, с. Корткерос, </a:t>
            </a:r>
            <a:br>
              <a:rPr lang="ru-RU" sz="1200" dirty="0" smtClean="0"/>
            </a:br>
            <a:r>
              <a:rPr lang="ru-RU" sz="1200" dirty="0" smtClean="0"/>
              <a:t>ул. Первомайская, д. 2  тел: 8(82136)-9-22-92</a:t>
            </a:r>
            <a:br>
              <a:rPr lang="ru-RU" sz="1200" dirty="0" smtClean="0"/>
            </a:br>
            <a:r>
              <a:rPr lang="en-US" sz="1200" dirty="0" err="1" smtClean="0"/>
              <a:t>detsad</a:t>
            </a:r>
            <a:r>
              <a:rPr lang="ru-RU" sz="1200" dirty="0" smtClean="0"/>
              <a:t>5</a:t>
            </a:r>
            <a:r>
              <a:rPr lang="en-US" sz="1200" dirty="0" err="1" smtClean="0"/>
              <a:t>kortkeros</a:t>
            </a:r>
            <a:r>
              <a:rPr lang="ru-RU" sz="1200" dirty="0" smtClean="0"/>
              <a:t>@</a:t>
            </a:r>
            <a:r>
              <a:rPr lang="en-US" sz="1200" dirty="0" smtClean="0"/>
              <a:t>mail</a:t>
            </a:r>
            <a:r>
              <a:rPr lang="ru-RU" sz="1200" dirty="0" smtClean="0"/>
              <a:t>.</a:t>
            </a:r>
            <a:r>
              <a:rPr lang="en-US" sz="1200" dirty="0" err="1" smtClean="0"/>
              <a:t>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9" descr="0011-011-Okno-iz-kvadr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142852"/>
            <a:ext cx="2643206" cy="1965461"/>
          </a:xfrm>
          <a:prstGeom prst="rect">
            <a:avLst/>
          </a:prstGeom>
        </p:spPr>
      </p:pic>
      <p:pic>
        <p:nvPicPr>
          <p:cNvPr id="4" name="Содержимое 23" descr="img2338_33822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857364"/>
            <a:ext cx="2643206" cy="2566625"/>
          </a:xfrm>
          <a:prstGeom prst="rect">
            <a:avLst/>
          </a:prstGeom>
        </p:spPr>
      </p:pic>
      <p:pic>
        <p:nvPicPr>
          <p:cNvPr id="3" name="Содержимое 21" descr="F6420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146014"/>
            <a:ext cx="2643206" cy="2594504"/>
          </a:xfrm>
          <a:prstGeom prst="rect">
            <a:avLst/>
          </a:prstGeom>
        </p:spPr>
      </p:pic>
      <p:pic>
        <p:nvPicPr>
          <p:cNvPr id="5" name="Содержимое 25" descr="160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14290"/>
            <a:ext cx="2500330" cy="2428892"/>
          </a:xfrm>
          <a:prstGeom prst="rect">
            <a:avLst/>
          </a:prstGeom>
        </p:spPr>
      </p:pic>
      <p:pic>
        <p:nvPicPr>
          <p:cNvPr id="6" name="Содержимое 27" descr="822-shkaf_0-v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214290"/>
            <a:ext cx="3071834" cy="3071834"/>
          </a:xfrm>
          <a:prstGeom prst="rect">
            <a:avLst/>
          </a:prstGeom>
        </p:spPr>
      </p:pic>
      <p:pic>
        <p:nvPicPr>
          <p:cNvPr id="7" name="Содержимое 29" descr="127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3587134"/>
            <a:ext cx="3071834" cy="3056551"/>
          </a:xfrm>
          <a:prstGeom prst="rect">
            <a:avLst/>
          </a:prstGeom>
        </p:spPr>
      </p:pic>
      <p:pic>
        <p:nvPicPr>
          <p:cNvPr id="8" name="Содержимое 5" descr="th_97e197b93daea72d422d85863882e7e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-214348" y="3067044"/>
            <a:ext cx="3500464" cy="2500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5357850" cy="50006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</a:rPr>
              <a:t>Длинные и короткие карандаши</a:t>
            </a:r>
            <a:endParaRPr lang="ru-RU" sz="2000" b="1" u="sng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4ecf7382ca37ec1c6c0000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72264" y="428604"/>
            <a:ext cx="1785950" cy="1785950"/>
          </a:xfrm>
        </p:spPr>
      </p:pic>
      <p:pic>
        <p:nvPicPr>
          <p:cNvPr id="9" name="Содержимое 3" descr="longandshortpenci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857496"/>
            <a:ext cx="4381500" cy="2628900"/>
          </a:xfrm>
          <a:prstGeom prst="rect">
            <a:avLst/>
          </a:prstGeom>
        </p:spPr>
      </p:pic>
      <p:pic>
        <p:nvPicPr>
          <p:cNvPr id="10" name="Содержимое 5" descr="model112_2011-01-31_05-14-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929198"/>
            <a:ext cx="2143140" cy="1607355"/>
          </a:xfrm>
          <a:prstGeom prst="rect">
            <a:avLst/>
          </a:prstGeom>
        </p:spPr>
      </p:pic>
      <p:pic>
        <p:nvPicPr>
          <p:cNvPr id="11" name="Содержимое 7" descr="4eb1409607c7d_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1714488"/>
            <a:ext cx="1762915" cy="1762915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rot="10800000">
            <a:off x="1500166" y="1928802"/>
            <a:ext cx="3071834" cy="1928826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1714480" y="4357694"/>
            <a:ext cx="3071834" cy="785818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Большое спасибо!!!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7" name="Содержимое 16" descr="photo-358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4262458" cy="4262458"/>
          </a:xfrm>
        </p:spPr>
      </p:pic>
      <p:sp>
        <p:nvSpPr>
          <p:cNvPr id="18" name="TextBox 17"/>
          <p:cNvSpPr txBox="1"/>
          <p:nvPr/>
        </p:nvSpPr>
        <p:spPr>
          <a:xfrm>
            <a:off x="5929322" y="6000768"/>
            <a:ext cx="2875274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До свидания!!!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u="sng" dirty="0" smtClean="0">
                <a:solidFill>
                  <a:srgbClr val="7030A0"/>
                </a:solidFill>
              </a:rPr>
              <a:t>Загадки:</a:t>
            </a:r>
            <a:endParaRPr lang="ru-RU" u="sng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134334107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00760" y="1142984"/>
            <a:ext cx="2401835" cy="2811451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1428736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Вместо шубки лишь иголки,</a:t>
            </a:r>
          </a:p>
          <a:p>
            <a:pPr>
              <a:buNone/>
            </a:pPr>
            <a:r>
              <a:rPr lang="ru-RU" b="1" dirty="0" smtClean="0"/>
              <a:t>Не страшны ему и волки,</a:t>
            </a:r>
          </a:p>
          <a:p>
            <a:pPr>
              <a:buNone/>
            </a:pPr>
            <a:r>
              <a:rPr lang="ru-RU" b="1" dirty="0" smtClean="0"/>
              <a:t>Колкий шар, не видно ножек,</a:t>
            </a:r>
          </a:p>
          <a:p>
            <a:pPr>
              <a:buNone/>
            </a:pPr>
            <a:r>
              <a:rPr lang="ru-RU" b="1" dirty="0" smtClean="0"/>
              <a:t>Звать его конечно...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4143380"/>
            <a:ext cx="3214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Хоть он и </a:t>
            </a:r>
            <a:r>
              <a:rPr lang="ru-RU" b="1" dirty="0" err="1" smtClean="0"/>
              <a:t>ушастик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Собою хорош!</a:t>
            </a:r>
            <a:br>
              <a:rPr lang="ru-RU" b="1" dirty="0" smtClean="0"/>
            </a:br>
            <a:r>
              <a:rPr lang="ru-RU" b="1" dirty="0" smtClean="0"/>
              <a:t>Узнали кто это?</a:t>
            </a:r>
            <a:br>
              <a:rPr lang="ru-RU" b="1" dirty="0" smtClean="0"/>
            </a:br>
            <a:r>
              <a:rPr lang="ru-RU" b="1" dirty="0" smtClean="0"/>
              <a:t>Конечно же... 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5" descr="0d26932b30dc87d2be5c5aefd1163a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571876"/>
            <a:ext cx="2543164" cy="2790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mtClean="0"/>
              <a:t>Чем питаются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Содержимое 3" descr="82417620_large_e_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3429024" cy="3463659"/>
          </a:xfrm>
        </p:spPr>
      </p:pic>
      <p:pic>
        <p:nvPicPr>
          <p:cNvPr id="8" name="Содержимое 15" descr="10041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785926"/>
            <a:ext cx="1995502" cy="1995502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3571868" y="2786058"/>
            <a:ext cx="1857388" cy="1588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Содержимое 18" descr="108924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286256"/>
            <a:ext cx="1892179" cy="1928802"/>
          </a:xfrm>
          <a:prstGeom prst="rect">
            <a:avLst/>
          </a:prstGeom>
        </p:spPr>
      </p:pic>
      <p:pic>
        <p:nvPicPr>
          <p:cNvPr id="14" name="Содержимое 13" descr="206530_html_m5ecda91f.pn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1142976" y="3786190"/>
            <a:ext cx="1810094" cy="2691590"/>
          </a:xfrm>
        </p:spPr>
      </p:pic>
      <p:cxnSp>
        <p:nvCxnSpPr>
          <p:cNvPr id="15" name="Прямая со стрелкой 14"/>
          <p:cNvCxnSpPr/>
          <p:nvPr/>
        </p:nvCxnSpPr>
        <p:spPr>
          <a:xfrm>
            <a:off x="3571868" y="5143512"/>
            <a:ext cx="1857388" cy="1588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Содержимое 21" descr="tradeboardVMXy6l_im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928802"/>
            <a:ext cx="5072098" cy="37862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Какой урожай!!!</a:t>
            </a:r>
            <a:endParaRPr lang="ru-RU" dirty="0"/>
          </a:p>
        </p:txBody>
      </p:sp>
      <p:pic>
        <p:nvPicPr>
          <p:cNvPr id="21" name="Содержимое 20" descr="1341818290_s3tgzp0uv89tbyd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928802"/>
            <a:ext cx="3605918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643042" y="1000108"/>
            <a:ext cx="5572164" cy="52864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5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4214818"/>
            <a:ext cx="2500331" cy="2423965"/>
          </a:xfrm>
          <a:prstGeom prst="rect">
            <a:avLst/>
          </a:prstGeom>
        </p:spPr>
      </p:pic>
      <p:pic>
        <p:nvPicPr>
          <p:cNvPr id="5" name="Содержимое 9" descr="avent-miska-mala-s-potiskem-bila-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71414"/>
            <a:ext cx="2500330" cy="2414111"/>
          </a:xfrm>
          <a:prstGeom prst="rect">
            <a:avLst/>
          </a:prstGeom>
        </p:spPr>
      </p:pic>
      <p:pic>
        <p:nvPicPr>
          <p:cNvPr id="7" name="Содержимое 5" descr="pugovica-krugla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429132"/>
            <a:ext cx="2500331" cy="2214578"/>
          </a:xfrm>
          <a:prstGeom prst="rect">
            <a:avLst/>
          </a:prstGeom>
        </p:spPr>
      </p:pic>
      <p:pic>
        <p:nvPicPr>
          <p:cNvPr id="11" name="Содержимое 16" descr="4129710-4d3382c0b55eb0f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71414"/>
            <a:ext cx="2500330" cy="2428892"/>
          </a:xfrm>
          <a:prstGeom prst="rect">
            <a:avLst/>
          </a:prstGeom>
        </p:spPr>
      </p:pic>
      <p:pic>
        <p:nvPicPr>
          <p:cNvPr id="4" name="Содержимое 7" descr="i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2351669"/>
            <a:ext cx="2500330" cy="2567566"/>
          </a:xfrm>
          <a:prstGeom prst="rect">
            <a:avLst/>
          </a:prstGeom>
        </p:spPr>
      </p:pic>
      <p:pic>
        <p:nvPicPr>
          <p:cNvPr id="8" name="Содержимое 9" descr="i (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4786322"/>
            <a:ext cx="2500330" cy="1785959"/>
          </a:xfrm>
          <a:prstGeom prst="rect">
            <a:avLst/>
          </a:prstGeom>
        </p:spPr>
      </p:pic>
      <p:pic>
        <p:nvPicPr>
          <p:cNvPr id="10" name="Содержимое 14" descr="thum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71414"/>
            <a:ext cx="2500330" cy="2342161"/>
          </a:xfrm>
          <a:prstGeom prst="rect">
            <a:avLst/>
          </a:prstGeom>
        </p:spPr>
      </p:pic>
      <p:pic>
        <p:nvPicPr>
          <p:cNvPr id="9" name="Содержимое 12" descr="1209749_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44" y="2357430"/>
            <a:ext cx="2500330" cy="2482849"/>
          </a:xfrm>
          <a:prstGeom prst="rect">
            <a:avLst/>
          </a:prstGeom>
        </p:spPr>
      </p:pic>
      <p:pic>
        <p:nvPicPr>
          <p:cNvPr id="6" name="Содержимое 3" descr="500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43636" y="2000240"/>
            <a:ext cx="2500330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авнобедренный треугольник 18"/>
          <p:cNvSpPr/>
          <p:nvPr/>
        </p:nvSpPr>
        <p:spPr>
          <a:xfrm>
            <a:off x="1643042" y="785794"/>
            <a:ext cx="6000792" cy="507209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9" descr="16485_3b877848_ma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42852"/>
            <a:ext cx="4714908" cy="3071834"/>
          </a:xfrm>
          <a:prstGeom prst="rect">
            <a:avLst/>
          </a:prstGeom>
        </p:spPr>
      </p:pic>
      <p:pic>
        <p:nvPicPr>
          <p:cNvPr id="2" name="Содержимое 3" descr="C1dFgcRROH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2000264" cy="3080407"/>
          </a:xfrm>
          <a:prstGeom prst="rect">
            <a:avLst/>
          </a:prstGeom>
        </p:spPr>
      </p:pic>
      <p:pic>
        <p:nvPicPr>
          <p:cNvPr id="7" name="Содержимое 13" descr="983605_html_m5cdc9e5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214686"/>
            <a:ext cx="3643338" cy="2857520"/>
          </a:xfrm>
          <a:prstGeom prst="rect">
            <a:avLst/>
          </a:prstGeom>
        </p:spPr>
      </p:pic>
      <p:pic>
        <p:nvPicPr>
          <p:cNvPr id="4" name="Содержимое 7" descr="68a6218d4f88ab9e50abd9dc3a55ce2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214686"/>
            <a:ext cx="3208444" cy="2857520"/>
          </a:xfrm>
          <a:prstGeom prst="rect">
            <a:avLst/>
          </a:prstGeom>
        </p:spPr>
      </p:pic>
      <p:pic>
        <p:nvPicPr>
          <p:cNvPr id="8" name="Содержимое 15" descr="1345164019819342-800x6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142852"/>
            <a:ext cx="3214710" cy="3216371"/>
          </a:xfrm>
          <a:prstGeom prst="rect">
            <a:avLst/>
          </a:prstGeom>
        </p:spPr>
      </p:pic>
      <p:pic>
        <p:nvPicPr>
          <p:cNvPr id="9" name="Содержимое 17" descr="multifunctiongadget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-5400000">
            <a:off x="6218381" y="3211379"/>
            <a:ext cx="3000396" cy="2721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214422"/>
            <a:ext cx="4786346" cy="435771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72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Смешарики</vt:lpstr>
      <vt:lpstr>Загадки:</vt:lpstr>
      <vt:lpstr>Чем питаются?</vt:lpstr>
      <vt:lpstr>Какой урожай!!!</vt:lpstr>
      <vt:lpstr>Слайд 5</vt:lpstr>
      <vt:lpstr>Слайд 6</vt:lpstr>
      <vt:lpstr>Слайд 7</vt:lpstr>
      <vt:lpstr>Слайд 8</vt:lpstr>
      <vt:lpstr>Слайд 9</vt:lpstr>
      <vt:lpstr>Слайд 10</vt:lpstr>
      <vt:lpstr>Длинные и короткие карандаши</vt:lpstr>
      <vt:lpstr>Большое спасибо!!!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Смешарики</dc:title>
  <dc:creator>home</dc:creator>
  <cp:lastModifiedBy>home</cp:lastModifiedBy>
  <cp:revision>54</cp:revision>
  <dcterms:created xsi:type="dcterms:W3CDTF">2014-04-05T12:35:43Z</dcterms:created>
  <dcterms:modified xsi:type="dcterms:W3CDTF">2014-04-12T17:31:10Z</dcterms:modified>
</cp:coreProperties>
</file>