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7" r:id="rId6"/>
    <p:sldId id="261" r:id="rId7"/>
    <p:sldId id="262" r:id="rId8"/>
    <p:sldId id="266" r:id="rId9"/>
    <p:sldId id="264" r:id="rId10"/>
    <p:sldId id="268" r:id="rId11"/>
    <p:sldId id="265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14555"/>
            <a:ext cx="8458200" cy="3861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Конспект НОД для детей средней группы по нетрадиционному рисованию на тему «ДРУЗЬЯ ДЛЯ КОТЕНКА ТЮПЫ»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Составила воспитатель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средней группы «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Любознайки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» 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Олейникова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Валентина Сергеевна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57166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МУНИЦИПАЛЬНОЕ АВТОНОМНОЕ ДОШКОЛЬНОЕ ОБРАЗОВАТЕЛЬНОЕ УЧРЕЖДЕНИЕ ДЕТСКИЙ САД № 119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Звучит музыка.</a:t>
            </a:r>
            <a:endParaRPr lang="ru-RU" altLang="ja-JP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Предложит</a:t>
            </a:r>
            <a:r>
              <a:rPr lang="ru-RU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ь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детям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начать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самостоятельно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рисовать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тычками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.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Сначала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по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контуру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,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делая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тычки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рядом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друг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с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другом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,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не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оставляя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промежутка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между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тычками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.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Затем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произвольными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тычками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закрашивать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поверхность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внутри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контура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котенка</a:t>
            </a:r>
            <a:r>
              <a:rPr lang="de-DE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.</a:t>
            </a:r>
            <a:endParaRPr lang="de-DE" altLang="ja-JP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4251058"/>
            <a:ext cx="4500500" cy="25315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127632"/>
            <a:ext cx="4428492" cy="249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77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-26803"/>
            <a:ext cx="835824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Затем дополняем рисунок деталями аппликации с помощью клея карандаша.</a:t>
            </a: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конце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занятия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подводятся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итоги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.</a:t>
            </a: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Воспитатель</a:t>
            </a:r>
            <a:r>
              <a:rPr kumimoji="0" lang="de-DE" altLang="ja-JP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</a:t>
            </a:r>
            <a:endParaRPr kumimoji="0" lang="ru-RU" altLang="ja-JP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-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Молодцы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!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Посмотрите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,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какие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красивые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и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пушистые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у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вас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получились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котята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,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друзья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котенку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Тюпе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.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Теперь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ru-RU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ему будет весело и интересно.</a:t>
            </a: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Выполненные рисунки  вывешиваются на стенд,   рассматривают</a:t>
            </a:r>
            <a:r>
              <a:rPr kumimoji="0" lang="ru-RU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901170"/>
            <a:ext cx="5256584" cy="29568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61024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- Ребята что вам больше всего понравилось?</a:t>
            </a:r>
            <a:endParaRPr lang="ru-RU" altLang="ja-JP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- Кого мы рисовали?</a:t>
            </a:r>
            <a:endParaRPr lang="ru-RU" altLang="ja-JP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- Какие у нас получились котята?</a:t>
            </a:r>
            <a:endParaRPr lang="ru-RU" altLang="ja-JP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-  А какой детский писатель написал про  котенка Тюпу?</a:t>
            </a:r>
            <a:endParaRPr lang="ru-RU" altLang="ja-JP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Спасибо всем.</a:t>
            </a:r>
            <a:r>
              <a:rPr lang="ru-RU" altLang="ja-JP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019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362824"/>
            <a:ext cx="864399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Цель</a:t>
            </a:r>
            <a:r>
              <a:rPr kumimoji="0" lang="de-DE" altLang="ja-JP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:</a:t>
            </a:r>
            <a:endParaRPr kumimoji="0" lang="ru-RU" altLang="ja-JP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Andale Sans UI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у</a:t>
            </a:r>
            <a:r>
              <a:rPr kumimoji="0" lang="ru-RU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мение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детей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делать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тычок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жесткой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полусухой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кистью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по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контуру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и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внутри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контура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; 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дополнение рисунка аппликацией.</a:t>
            </a: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Задачи</a:t>
            </a:r>
            <a:r>
              <a:rPr kumimoji="0" lang="de-DE" altLang="ja-JP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:</a:t>
            </a: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24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Образовательные</a:t>
            </a:r>
            <a:r>
              <a:rPr kumimoji="0" lang="de-DE" altLang="ja-JP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: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формировать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умения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рисовать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гуашью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используя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тычок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;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наносить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рисунок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по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всей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поверхности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;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передавать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в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рисунке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особенности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внешнего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вида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кота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24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Развивающие</a:t>
            </a:r>
            <a:r>
              <a:rPr kumimoji="0" lang="de-DE" altLang="ja-JP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:.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развивать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воображение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и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восприятие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окружающего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мира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,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познавательных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способностей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.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Способствовать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развитию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любознательности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.</a:t>
            </a: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Andale Sans UI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24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Воспитательные</a:t>
            </a:r>
            <a:r>
              <a:rPr kumimoji="0" lang="de-DE" altLang="ja-JP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: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воспитывать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заботливое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отношение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к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живой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природе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.</a:t>
            </a: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Воспитывать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аккуратность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во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время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работы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.</a:t>
            </a: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584339"/>
            <a:ext cx="835824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Предварительная</a:t>
            </a:r>
            <a:r>
              <a:rPr kumimoji="0" lang="de-DE" altLang="ja-JP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работа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рассматривание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с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детьми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картинок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с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изображением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кота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.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Чтение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рассказа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Е.И.Чарушина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«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Тюпа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»</a:t>
            </a:r>
            <a:r>
              <a:rPr kumimoji="0" lang="ru-RU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, «Томка», «Сорока», Мишки»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заучивание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потешки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про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кошку</a:t>
            </a: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Andale Sans UI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Оборудование</a:t>
            </a:r>
            <a:r>
              <a:rPr kumimoji="0" lang="de-DE" altLang="ja-JP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и </a:t>
            </a:r>
            <a:r>
              <a:rPr kumimoji="0" lang="de-DE" altLang="ja-JP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материал</a:t>
            </a:r>
            <a:r>
              <a:rPr kumimoji="0" lang="de-DE" altLang="ja-JP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</a:t>
            </a: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Слайды с изображением иллюстраций из произведений Е. И. </a:t>
            </a:r>
            <a:r>
              <a:rPr kumimoji="0" lang="ru-RU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Чарушина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,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лист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бумаги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формат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А4,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гуашь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,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вл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.</a:t>
            </a:r>
            <a:r>
              <a:rPr kumimoji="0" lang="ru-RU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салфетки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,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салфетки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для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кисточек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,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клей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карандаш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,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детали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для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аппликации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.</a:t>
            </a: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Andale Sans UI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ja-JP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535782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ja-JP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Дети</a:t>
            </a:r>
            <a:r>
              <a:rPr lang="de-DE" altLang="ja-JP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входят</a:t>
            </a:r>
            <a:r>
              <a:rPr lang="de-DE" altLang="ja-JP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в </a:t>
            </a:r>
            <a:r>
              <a:rPr lang="de-DE" altLang="ja-JP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зал</a:t>
            </a:r>
            <a:r>
              <a:rPr lang="de-DE" altLang="ja-JP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, </a:t>
            </a:r>
            <a:r>
              <a:rPr lang="de-DE" altLang="ja-JP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садятся</a:t>
            </a:r>
            <a:r>
              <a:rPr lang="de-DE" altLang="ja-JP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на</a:t>
            </a:r>
            <a:r>
              <a:rPr lang="de-DE" altLang="ja-JP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стулья</a:t>
            </a:r>
            <a:r>
              <a:rPr lang="de-DE" altLang="ja-JP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п</a:t>
            </a:r>
            <a:r>
              <a:rPr lang="ru-RU" altLang="ja-JP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е</a:t>
            </a:r>
            <a:r>
              <a:rPr lang="de-DE" altLang="ja-JP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ред</a:t>
            </a:r>
            <a:r>
              <a:rPr lang="de-DE" altLang="ja-JP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экраном</a:t>
            </a:r>
            <a:r>
              <a:rPr lang="de-DE" altLang="ja-JP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.</a:t>
            </a:r>
            <a:endParaRPr lang="ru-RU" altLang="ja-JP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0018" y="402255"/>
            <a:ext cx="706627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Воспитатель:</a:t>
            </a:r>
            <a:endParaRPr kumimoji="0" lang="ru-RU" altLang="ja-JP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- 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Ребята</a:t>
            </a:r>
            <a:r>
              <a:rPr kumimoji="0" lang="de-DE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посмотрите пожалуйста на экран и скажите какой детский писатель изображен? (слайд № 1)</a:t>
            </a: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(ответы детей: Евгений Иванович </a:t>
            </a:r>
            <a:r>
              <a:rPr kumimoji="0" lang="ru-RU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Чарушин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)</a:t>
            </a: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- Правильно! А давайте вспомним произведения этого писателя?</a:t>
            </a: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(воспитатель показывает слайды на экране, изображения из рассказов писателя, дети вспоминают и отвечают), (слайд № 2, 3, 4, 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5,6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, 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7)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-</a:t>
            </a:r>
            <a:r>
              <a:rPr kumimoji="0" lang="de-DE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Молодцы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! А скажите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ребята, о ком </a:t>
            </a:r>
            <a:r>
              <a:rPr kumimoji="0" lang="ru-RU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Чарушин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Andale Sans UI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писал 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свои рассказы?</a:t>
            </a: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(ответы: о животных).</a:t>
            </a: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Правильно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! А 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мы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сегодня с 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вами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вспомним рассказ </a:t>
            </a: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Andale Sans UI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о 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Тюпе? Кто это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?</a:t>
            </a: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14" y="3713970"/>
            <a:ext cx="5589386" cy="31440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835292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(ответы котенок), (слайд № 8).</a:t>
            </a:r>
            <a:endParaRPr lang="ru-RU" altLang="ja-JP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- А какой он Тюпа? (ответы игривый, красивый, пушистый, любопытный, маленький и т.д.)</a:t>
            </a:r>
            <a:endParaRPr lang="ru-RU" altLang="ja-JP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- Ребята а почему Тюпу назвали так?</a:t>
            </a:r>
            <a:endParaRPr lang="ru-RU" altLang="ja-JP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(ответы: потому что он </a:t>
            </a:r>
            <a:r>
              <a:rPr lang="ru-RU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тюпал</a:t>
            </a:r>
            <a:r>
              <a:rPr lang="ru-RU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носом </a:t>
            </a:r>
            <a:r>
              <a:rPr lang="ru-RU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тюп,тюп</a:t>
            </a:r>
            <a:r>
              <a:rPr lang="ru-RU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Andale Sans UI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Воспитатель </a:t>
            </a:r>
            <a:r>
              <a:rPr lang="ru-RU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показывает слайды из рассказа про котенка Тюпу, дети вспоминают и комментирует (Что котенок делает?( охотится на птичку, играет с бабочкой и т.д.). Какая мама кошка? (заботливая, большая и т.д.), (слайд № 9, 10, 11, 12, 13, 14</a:t>
            </a:r>
            <a:r>
              <a:rPr lang="ru-RU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- Ну что вспомнили? А теперь скажите мне ребята кого же не было у котенка </a:t>
            </a:r>
            <a:r>
              <a:rPr lang="ru-RU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Тюпы</a:t>
            </a:r>
            <a:r>
              <a:rPr lang="ru-RU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? (воспитатель вопросами наводит детей на ответ – друзей не было у </a:t>
            </a:r>
            <a:r>
              <a:rPr lang="ru-RU" altLang="ja-JP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Тюпы</a:t>
            </a:r>
            <a:r>
              <a:rPr lang="ru-RU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).</a:t>
            </a:r>
            <a:endParaRPr lang="ru-RU" altLang="ja-JP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- Правильно, молодцы, конечно же друзей, таких же маленьких котят, как он.</a:t>
            </a:r>
            <a:endParaRPr lang="ru-RU" altLang="ja-JP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- Спасибо ребята за ваши ответы. Ну что поможет Тюпе обрести друзей? (Да).</a:t>
            </a:r>
            <a:endParaRPr lang="ru-RU" altLang="ja-JP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7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0"/>
            <a:ext cx="7668344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- 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А 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котят мы с вами нарисуем! Но сначала давайте немного разомнемся и сделаем небольшую 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разминку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Выполняет разминка для детей «Кто за кем идет!»:</a:t>
            </a:r>
            <a:endParaRPr lang="ru-RU" altLang="ja-JP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- Цыпленок на цыпочках крался за кошкой, (выполняются движения по тексту)</a:t>
            </a:r>
            <a:endParaRPr lang="ru-RU" altLang="ja-JP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А кошка на цыпочках шла за Антошкой.</a:t>
            </a:r>
            <a:endParaRPr lang="ru-RU" altLang="ja-JP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Антошка на цыпочках двигался к дому,</a:t>
            </a:r>
            <a:endParaRPr lang="ru-RU" altLang="ja-JP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Теперь повернемся, пойдем по-другому (развернулись в другую сторону).</a:t>
            </a:r>
            <a:endParaRPr lang="ru-RU" altLang="ja-JP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На пятках за кошкой плетется Антошка,</a:t>
            </a:r>
            <a:endParaRPr lang="ru-RU" altLang="ja-JP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За бедным </a:t>
            </a:r>
            <a:r>
              <a:rPr lang="ru-RU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цыпленком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ru-RU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усатая кошка.</a:t>
            </a:r>
            <a:endParaRPr lang="ru-RU" altLang="ja-JP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Цыпленок от страха </a:t>
            </a:r>
            <a:endParaRPr lang="ru-RU" altLang="ja-JP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Andale Sans UI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забрался </a:t>
            </a:r>
            <a:r>
              <a:rPr lang="ru-RU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в корзину </a:t>
            </a:r>
            <a:endParaRPr lang="ru-RU" altLang="ja-JP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Andale Sans UI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(</a:t>
            </a:r>
            <a:r>
              <a:rPr lang="ru-RU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присесть руки в пол),</a:t>
            </a:r>
            <a:endParaRPr lang="ru-RU" altLang="ja-JP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Сердитая кошка </a:t>
            </a:r>
            <a:r>
              <a:rPr lang="ru-RU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выгнула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ru-RU" altLang="ja-JP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спину</a:t>
            </a:r>
            <a:r>
              <a:rPr lang="ru-RU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sz="2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3802025"/>
            <a:ext cx="5432845" cy="30559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548680"/>
            <a:ext cx="842968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Востановление</a:t>
            </a:r>
            <a:r>
              <a:rPr kumimoji="0" lang="ru-RU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ru-RU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дыхания после </a:t>
            </a:r>
            <a:r>
              <a:rPr kumimoji="0" lang="ru-RU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физминутки</a:t>
            </a:r>
            <a:r>
              <a:rPr kumimoji="0" lang="ru-RU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ru-RU" altLang="ja-JP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«Как шипит кошка</a:t>
            </a:r>
            <a:r>
              <a:rPr kumimoji="0" lang="ru-RU" altLang="ja-JP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- Ну вот ребята размялись немного, приглашаю всех за столы.</a:t>
            </a:r>
            <a:endParaRPr lang="ru-RU" altLang="ja-JP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(дети рассаживаются)</a:t>
            </a:r>
            <a:endParaRPr lang="ru-RU" altLang="ja-JP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- Что бы ваши котята были такие пушистые как Тюпа я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предлагаю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нарисовать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шорст</a:t>
            </a:r>
            <a:r>
              <a:rPr lang="ru-RU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ку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методом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тычка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.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Но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сначала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мы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попробуем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сделать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это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без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краски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.</a:t>
            </a:r>
            <a:endParaRPr lang="ru-RU" altLang="ja-JP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Дети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сначала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обводят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контур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котенка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пальцем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.</a:t>
            </a:r>
            <a:endParaRPr lang="ru-RU" altLang="ja-JP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Напомнить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и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показать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детям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,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как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правильно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держать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кисточку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.</a:t>
            </a:r>
            <a:endParaRPr lang="ru-RU" altLang="ja-JP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ja-JP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Выполнить</a:t>
            </a:r>
            <a:r>
              <a:rPr lang="de-DE" altLang="ja-JP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упражнение</a:t>
            </a:r>
            <a:r>
              <a:rPr lang="de-DE" altLang="ja-JP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–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разминку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с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кисточкой</a:t>
            </a:r>
            <a:r>
              <a:rPr lang="ru-RU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с жесткой щетиной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без</a:t>
            </a:r>
            <a:r>
              <a:rPr lang="de-DE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краски</a:t>
            </a:r>
            <a:r>
              <a:rPr lang="ru-RU" altLang="ja-JP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.</a:t>
            </a:r>
            <a:endParaRPr lang="ru-RU" altLang="ja-JP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64291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- Кисточку возьмем вот так.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ru-RU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(т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ремя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пальцами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, 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но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выше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металлической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части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кисточки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.)</a:t>
            </a:r>
            <a:endParaRPr lang="ru-RU" altLang="ja-JP" sz="2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Это трудно? Нет пустяк!</a:t>
            </a:r>
            <a:endParaRPr lang="ru-RU" altLang="ja-JP" sz="2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Вверх, вниз, вправо, влево.</a:t>
            </a:r>
            <a:endParaRPr lang="ru-RU" altLang="ja-JP" sz="2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Гордо словно королева.</a:t>
            </a:r>
            <a:br>
              <a:rPr lang="ru-RU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</a:br>
            <a:r>
              <a:rPr lang="ru-RU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Кисточка пошла тычком</a:t>
            </a:r>
            <a:endParaRPr lang="ru-RU" altLang="ja-JP" sz="2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Застучала «Каблучком»</a:t>
            </a:r>
            <a:endParaRPr lang="ru-RU" altLang="ja-JP" sz="2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Контур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наш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мы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обведем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(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тычок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по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контуру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без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краски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)</a:t>
            </a:r>
            <a:endParaRPr lang="ru-RU" altLang="ja-JP" sz="2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К 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голове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опять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придем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. (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тычком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разукрашиваем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голову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)</a:t>
            </a:r>
            <a:endParaRPr lang="ru-RU" altLang="ja-JP" sz="2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Разукрасим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мы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тычком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,</a:t>
            </a:r>
            <a:endParaRPr lang="ru-RU" altLang="ja-JP" sz="2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Нашу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кисоньку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кругом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. (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Тычок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по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всему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lang="de-DE" altLang="ja-JP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рисунку</a:t>
            </a:r>
            <a:r>
              <a:rPr lang="de-DE" altLang="ja-JP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ndale Sans UI" charset="0"/>
                <a:cs typeface="Times New Roman" pitchFamily="18" charset="0"/>
              </a:rPr>
              <a:t>)</a:t>
            </a:r>
            <a:endParaRPr lang="de-DE" altLang="ja-JP" sz="2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7544" y="228609"/>
            <a:ext cx="850112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Еще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раз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воспитатель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показывает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и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объясняет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.</a:t>
            </a: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Затем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выполняют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тычки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кисточкой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с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краской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по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контуру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котенка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.</a:t>
            </a: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Andale Sans UI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Рука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опирается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на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локоть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,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кисточку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держать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тремя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пальцами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,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выше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металлической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части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,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кисточка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ставится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вертикально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листу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бумаги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и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сверху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опускается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вниз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,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ритмично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повторяются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движения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.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Дети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повторяют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за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воспитателем</a:t>
            </a:r>
            <a:r>
              <a:rPr kumimoji="0" lang="de-DE" altLang="ja-JP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.</a:t>
            </a: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ja-JP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39153"/>
            <a:ext cx="5544616" cy="311884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132</TotalTime>
  <Words>845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Andale Sans UI</vt:lpstr>
      <vt:lpstr>Arial</vt:lpstr>
      <vt:lpstr>Franklin Gothic Book</vt:lpstr>
      <vt:lpstr>Franklin Gothic Medium</vt:lpstr>
      <vt:lpstr>HGｺﾞｼｯｸE</vt:lpstr>
      <vt:lpstr>Times New Roman</vt:lpstr>
      <vt:lpstr>Wingdings 2</vt:lpstr>
      <vt:lpstr>Трек</vt:lpstr>
      <vt:lpstr>Конспект НОД для детей средней группы по нетрадиционному рисованию на тему «ДРУЗЬЯ ДЛЯ КОТЕНКА ТЮПЫ»  Составила воспитатель  средней группы «Любознайки»  Олейникова Валентина Сергеевна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НОД для детей средней группы по нетрадиционному рисованию на тему «ДРУЗЬЯ ДЛЯ КОТЕНКА ТЮПЫ»  Составила воспитатель  средней группы «Любознайки»  Олейникова Валентина Сергеевна </dc:title>
  <dc:creator>DELL</dc:creator>
  <cp:lastModifiedBy>madouds119@eduklgd.ru</cp:lastModifiedBy>
  <cp:revision>9</cp:revision>
  <dcterms:created xsi:type="dcterms:W3CDTF">2015-12-06T19:18:50Z</dcterms:created>
  <dcterms:modified xsi:type="dcterms:W3CDTF">2015-12-09T16:39:35Z</dcterms:modified>
</cp:coreProperties>
</file>