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8" r:id="rId2"/>
    <p:sldId id="269" r:id="rId3"/>
    <p:sldId id="270" r:id="rId4"/>
    <p:sldId id="274" r:id="rId5"/>
    <p:sldId id="271" r:id="rId6"/>
    <p:sldId id="272" r:id="rId7"/>
    <p:sldId id="286" r:id="rId8"/>
    <p:sldId id="273" r:id="rId9"/>
    <p:sldId id="284" r:id="rId10"/>
    <p:sldId id="262" r:id="rId11"/>
    <p:sldId id="288" r:id="rId12"/>
    <p:sldId id="29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57D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972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15.09.2013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15.09.2013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15.09.2013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15.09.2013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15.09.2013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2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84;&#1086;&#1081;\Desktop\&#1084;&#1091;&#1079;&#1099;&#1082;&#1072;\razukrasim-planeti-minus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14422"/>
            <a:ext cx="9144000" cy="564357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Муниципальное  бюджетное дошкольное образовательное учреждение детского сада компенсирующего вида (с приоритетным осуществлением деятельности по квалифицированной коррекции недостатков речевого развития детей) </a:t>
            </a:r>
            <a:b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второй категории </a:t>
            </a:r>
            <a:b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№ 33 «Солнышко»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dirty="0">
              <a:latin typeface="Monotype Corsiva" pitchFamily="66" charset="0"/>
            </a:endParaRPr>
          </a:p>
        </p:txBody>
      </p:sp>
      <p:pic>
        <p:nvPicPr>
          <p:cNvPr id="4" name="razukrasim-planeti-minu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57224" y="585789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1448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Свежий воздух малышам</a:t>
            </a:r>
            <a:b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 Нужен и полезен!</a:t>
            </a:r>
            <a:b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 Очень весело гулять!</a:t>
            </a:r>
            <a:b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 И никаких болезней!...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25603" name="Picture 3" descr="F:\101MSDCF\DSC031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3090" y="1606899"/>
            <a:ext cx="6921520" cy="519114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G:\презентации-разное\конкурсы, проекты 2012г\конкурс фор 2012\Фото\Фотографии\DSC029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642918"/>
            <a:ext cx="6413488" cy="4810116"/>
          </a:xfrm>
          <a:prstGeom prst="rect">
            <a:avLst/>
          </a:prstGeom>
          <a:noFill/>
        </p:spPr>
      </p:pic>
      <p:pic>
        <p:nvPicPr>
          <p:cNvPr id="4" name="Picture 3" descr="F:\101MSDCF\DSC035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428868"/>
            <a:ext cx="5905509" cy="442913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 descr="spasibo-40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8366" y="0"/>
            <a:ext cx="7449914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0694" y="285728"/>
            <a:ext cx="3357586" cy="6357982"/>
          </a:xfrm>
        </p:spPr>
        <p:txBody>
          <a:bodyPr>
            <a:normAutofit fontScale="90000"/>
          </a:bodyPr>
          <a:lstStyle/>
          <a:p>
            <a:pPr marL="342900" indent="-336550">
              <a:spcBef>
                <a:spcPts val="900"/>
              </a:spcBef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Есть особый сад на свете,</a:t>
            </a:r>
            <a:b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Не деревья в нём, а дети,</a:t>
            </a:r>
            <a:b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Он - для маленьких ребят </a:t>
            </a:r>
            <a:b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И зовётся детский сад!</a:t>
            </a:r>
            <a:b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Детский сад, детский сад…</a:t>
            </a:r>
            <a:b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Почему так говорят?</a:t>
            </a:r>
            <a:b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Потому, что </a:t>
            </a: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дружно в нём</a:t>
            </a:r>
            <a:b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Мы одной семьей растём!</a:t>
            </a:r>
            <a:r>
              <a:rPr lang="ru-RU" sz="1800" b="1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latin typeface="Arial Black" pitchFamily="34" charset="0"/>
              </a:rPr>
            </a:br>
            <a:endParaRPr lang="ru-RU" sz="18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 advClick="0" advTm="10000"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0"/>
            <a:ext cx="7400948" cy="150017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Играть мы любим очень:</a:t>
            </a:r>
            <a:b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Вы знаете друзья!</a:t>
            </a:r>
            <a:b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Без игр прожить ребёнку</a:t>
            </a:r>
            <a:b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Никак, никак нельзя.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27653" name="Picture 5" descr="F:\конкурс участков июль 2012\WP_00008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86347" y="1714464"/>
            <a:ext cx="3857653" cy="5143536"/>
          </a:xfrm>
          <a:prstGeom prst="rect">
            <a:avLst/>
          </a:prstGeom>
          <a:noFill/>
        </p:spPr>
      </p:pic>
      <p:pic>
        <p:nvPicPr>
          <p:cNvPr id="7" name="Picture 2" descr="C:\Users\Харьковсие\Desktop\Новая папка\IMG_0528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285720" y="1714488"/>
            <a:ext cx="5643602" cy="3505869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F:\101MSDCF\DSC035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6635767" cy="4976825"/>
          </a:xfrm>
          <a:prstGeom prst="rect">
            <a:avLst/>
          </a:prstGeom>
          <a:noFill/>
        </p:spPr>
      </p:pic>
      <p:pic>
        <p:nvPicPr>
          <p:cNvPr id="31748" name="Picture 4" descr="F:\101MSDCF\DSC035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0"/>
            <a:ext cx="6230952" cy="467321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1455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Собрались ребята в круг, </a:t>
            </a:r>
            <a:b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Я твой друг и ты мой друг,</a:t>
            </a:r>
            <a:b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Дружно за руки возьмемся</a:t>
            </a:r>
            <a:b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 И друг другу улыбнемся</a:t>
            </a: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endParaRPr lang="ru-RU" dirty="0"/>
          </a:p>
        </p:txBody>
      </p:sp>
      <p:pic>
        <p:nvPicPr>
          <p:cNvPr id="28674" name="Picture 2" descr="F:\101MSDCF\DSC030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14488"/>
            <a:ext cx="6215074" cy="4661306"/>
          </a:xfrm>
          <a:prstGeom prst="rect">
            <a:avLst/>
          </a:prstGeom>
          <a:noFill/>
        </p:spPr>
      </p:pic>
      <p:pic>
        <p:nvPicPr>
          <p:cNvPr id="28675" name="Picture 3" descr="F:\101MSDCF\DSC032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714488"/>
            <a:ext cx="6191294" cy="464347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Мы за столиком сидим,</a:t>
            </a:r>
            <a:b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 Вкусненький обед едим.</a:t>
            </a:r>
            <a:b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 Постарались повара,</a:t>
            </a:r>
            <a:b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 Приготовили с утра!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</a:br>
            <a:endParaRPr lang="ru-RU" dirty="0"/>
          </a:p>
        </p:txBody>
      </p:sp>
      <p:pic>
        <p:nvPicPr>
          <p:cNvPr id="29698" name="Picture 2" descr="C:\Users\мой\Desktop\фото солнышко\егор в саду\IMG_004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3108" y="2000240"/>
            <a:ext cx="5238787" cy="392909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85728"/>
            <a:ext cx="7043758" cy="857256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Arial Black" pitchFamily="34" charset="0"/>
              </a:rPr>
              <a:t>«МЫ  ВСЕ  ДРУЖНЕНЬКО  ПРОСНУЛИСЬ,</a:t>
            </a:r>
            <a:br>
              <a:rPr lang="ru-RU" sz="22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Arial Black" pitchFamily="34" charset="0"/>
              </a:rPr>
              <a:t>УЛЫБНУЛИСЬ,  ПОТЯНУЛИСЬ…»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</a:br>
            <a:endParaRPr lang="ru-RU" dirty="0"/>
          </a:p>
        </p:txBody>
      </p:sp>
      <p:pic>
        <p:nvPicPr>
          <p:cNvPr id="5" name="Picture 3" descr="G:\оздор. раб. доу окт.2012\фото презентация\гимн. в кроватках\DSC037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071546"/>
            <a:ext cx="6381794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0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Любим мы не только бегать,</a:t>
            </a:r>
            <a:b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Веселиться и играть</a:t>
            </a:r>
            <a:b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Кроме этого мы очень любим</a:t>
            </a:r>
            <a:b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Очень любим рисовать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6" name="Picture 2" descr="C:\Users\Харьковсие\Desktop\Новая папка\IMG_052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285852" y="2000240"/>
            <a:ext cx="7197388" cy="464347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7258072" cy="100010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Мы трудиться очень рады! Дружно взрослым помогаем!</a:t>
            </a:r>
            <a:endParaRPr lang="ru-RU" sz="2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35842" name="Picture 2" descr="F:\101MSDCF\DSC036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214554"/>
            <a:ext cx="5787627" cy="4340720"/>
          </a:xfrm>
          <a:prstGeom prst="rect">
            <a:avLst/>
          </a:prstGeom>
          <a:noFill/>
        </p:spPr>
      </p:pic>
      <p:pic>
        <p:nvPicPr>
          <p:cNvPr id="35845" name="Picture 5" descr="C:\Users\мой\Desktop\фото солнышко\посадка деревьев 13.04.13\DSC0460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57686" y="285728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3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67</Words>
  <Application>Microsoft Office PowerPoint</Application>
  <PresentationFormat>Экран (4:3)</PresentationFormat>
  <Paragraphs>9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Муниципальное  бюджетное дошкольное образовательное учреждение детского сада компенсирующего вида (с приоритетным осуществлением деятельности по квалифицированной коррекции недостатков речевого развития детей)  второй категории  № 33 «Солнышко» </vt:lpstr>
      <vt:lpstr>Есть особый сад на свете, Не деревья в нём, а дети, Он - для маленьких ребят  И зовётся детский сад! Детский сад, детский сад… Почему так говорят? Потому, что дружно в нём Мы одной семьей растём! </vt:lpstr>
      <vt:lpstr>Играть мы любим очень: Вы знаете друзья! Без игр прожить ребёнку Никак, никак нельзя.</vt:lpstr>
      <vt:lpstr>Слайд 4</vt:lpstr>
      <vt:lpstr>Собрались ребята в круг,  Я твой друг и ты мой друг, Дружно за руки возьмемся  И друг другу улыбнемся </vt:lpstr>
      <vt:lpstr>Мы за столиком сидим,  Вкусненький обед едим.  Постарались повара,  Приготовили с утра! </vt:lpstr>
      <vt:lpstr>«МЫ  ВСЕ  ДРУЖНЕНЬКО  ПРОСНУЛИСЬ, УЛЫБНУЛИСЬ,  ПОТЯНУЛИСЬ…» </vt:lpstr>
      <vt:lpstr>Любим мы не только бегать, Веселиться и играть Кроме этого мы очень любим Очень любим рисовать</vt:lpstr>
      <vt:lpstr>Мы трудиться очень рады! Дружно взрослым помогаем!</vt:lpstr>
      <vt:lpstr>Свежий воздух малышам  Нужен и полезен!  Очень весело гулять!  И никаких болезней!...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мой</cp:lastModifiedBy>
  <cp:revision>36</cp:revision>
  <dcterms:created xsi:type="dcterms:W3CDTF">2013-01-06T18:32:13Z</dcterms:created>
  <dcterms:modified xsi:type="dcterms:W3CDTF">2013-09-14T21:16:43Z</dcterms:modified>
</cp:coreProperties>
</file>