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4" r:id="rId6"/>
    <p:sldId id="266" r:id="rId7"/>
    <p:sldId id="265" r:id="rId8"/>
    <p:sldId id="273" r:id="rId9"/>
    <p:sldId id="27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66CF-49AE-46A7-A539-ED33B38BA0C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6417-1905-4D78-95F5-E8EC897DDC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6417-1905-4D78-95F5-E8EC897DDC8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2A40-2D6A-4CC4-8EE1-2EFE57DA90C8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EF9F-75E9-48CB-BEED-739D268E29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243918" cy="2500329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Наши зимние сочинения.</a:t>
            </a:r>
            <a:b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 класс «Б»</a:t>
            </a:r>
            <a:endParaRPr lang="ru-RU" sz="5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6000768"/>
            <a:ext cx="8786874" cy="5715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Каратеева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Н.А.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357430"/>
            <a:ext cx="52149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://im0-tub-ru.yandex.net/i?id=255309466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72074"/>
            <a:ext cx="1905000" cy="1428750"/>
          </a:xfrm>
          <a:prstGeom prst="rect">
            <a:avLst/>
          </a:prstGeom>
          <a:noFill/>
        </p:spPr>
      </p:pic>
      <p:pic>
        <p:nvPicPr>
          <p:cNvPr id="6" name="Picture 2" descr="http://im0-tub-ru.yandex.net/i?id=255309466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285860"/>
            <a:ext cx="1905000" cy="1428750"/>
          </a:xfrm>
          <a:prstGeom prst="rect">
            <a:avLst/>
          </a:prstGeom>
          <a:noFill/>
        </p:spPr>
      </p:pic>
      <p:pic>
        <p:nvPicPr>
          <p:cNvPr id="7" name="Picture 16" descr="http://im0-tub-ru.yandex.net/i?id=255309466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0"/>
            <a:ext cx="1071570" cy="803678"/>
          </a:xfrm>
          <a:prstGeom prst="rect">
            <a:avLst/>
          </a:prstGeom>
          <a:noFill/>
        </p:spPr>
      </p:pic>
      <p:pic>
        <p:nvPicPr>
          <p:cNvPr id="8" name="Picture 18" descr="http://im0-tub-ru.yandex.net/i?id=533395988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0"/>
            <a:ext cx="1140114" cy="900090"/>
          </a:xfrm>
          <a:prstGeom prst="rect">
            <a:avLst/>
          </a:prstGeom>
          <a:noFill/>
        </p:spPr>
      </p:pic>
      <p:pic>
        <p:nvPicPr>
          <p:cNvPr id="9" name="Picture 4" descr="http://im0-tub-ru.yandex.net/i?id=552240810-0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5143512"/>
            <a:ext cx="1257300" cy="1428750"/>
          </a:xfrm>
          <a:prstGeom prst="rect">
            <a:avLst/>
          </a:prstGeom>
          <a:noFill/>
        </p:spPr>
      </p:pic>
      <p:pic>
        <p:nvPicPr>
          <p:cNvPr id="10" name="Picture 10" descr="http://im0-tub-ru.yandex.net/i?id=533395988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4250" y="3214686"/>
            <a:ext cx="1809750" cy="1428750"/>
          </a:xfrm>
          <a:prstGeom prst="rect">
            <a:avLst/>
          </a:prstGeom>
          <a:noFill/>
        </p:spPr>
      </p:pic>
      <p:pic>
        <p:nvPicPr>
          <p:cNvPr id="11" name="Picture 18" descr="http://im0-tub-ru.yandex.net/i?id=533395988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3886" y="0"/>
            <a:ext cx="1140114" cy="900090"/>
          </a:xfrm>
          <a:prstGeom prst="rect">
            <a:avLst/>
          </a:prstGeom>
          <a:noFill/>
        </p:spPr>
      </p:pic>
      <p:pic>
        <p:nvPicPr>
          <p:cNvPr id="12" name="Picture 12" descr="http://im0-tub-ru.yandex.net/i?id=552240810-0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500174"/>
            <a:ext cx="754385" cy="857256"/>
          </a:xfrm>
          <a:prstGeom prst="rect">
            <a:avLst/>
          </a:prstGeom>
          <a:noFill/>
        </p:spPr>
      </p:pic>
      <p:pic>
        <p:nvPicPr>
          <p:cNvPr id="13" name="Picture 4" descr="http://im0-tub-ru.yandex.net/i?id=552240810-0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000372"/>
            <a:ext cx="12573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Первый снег.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Мне </a:t>
            </a:r>
            <a:r>
              <a:rPr lang="ru-RU" sz="2400" b="1" i="1" dirty="0">
                <a:solidFill>
                  <a:schemeClr val="bg1"/>
                </a:solidFill>
              </a:rPr>
              <a:t>кажется, что снег своим блеском напоминает драгоценные камни. Мне интересно на него смотреть. Когда я смотрю на снег, я представляю себя самым богатым в мире человеком, который смотрит на свои сокровища. Но снег может быть опасен. Например, в горах, когда сходит снежная лавина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Автор: Егор Попов.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286124"/>
            <a:ext cx="2714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chemeClr val="bg1"/>
                </a:solidFill>
              </a:rPr>
              <a:t>Сочинения по картине </a:t>
            </a:r>
            <a:r>
              <a:rPr lang="ru-RU" sz="2400" b="1" i="1" u="sng" dirty="0" err="1">
                <a:solidFill>
                  <a:schemeClr val="bg1"/>
                </a:solidFill>
              </a:rPr>
              <a:t>Тутунова</a:t>
            </a:r>
            <a:r>
              <a:rPr lang="ru-RU" sz="2400" b="1" i="1" u="sng" dirty="0">
                <a:solidFill>
                  <a:schemeClr val="bg1"/>
                </a:solidFill>
              </a:rPr>
              <a:t> «Зима пришла. Детство»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Я </a:t>
            </a:r>
            <a:r>
              <a:rPr lang="ru-RU" sz="2400" b="1" i="1" dirty="0">
                <a:solidFill>
                  <a:schemeClr val="bg1"/>
                </a:solidFill>
              </a:rPr>
              <a:t>смотрю на картину и вижу мальчика, который смотрит в окно. Он увидел, как изменился двор. Вчера была унылая картина,  все темно. А сегодня необычайно светло, очень яркий свет, так, что больно глазам. Снег, как белый пух. Сугробы – кучи пуха.  Тропинки все в снегу. Настроение радостное. Мне радостно, что зима пришла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Автор: Денис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Паникаров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C:\Documents and Settings\Мама\Рабочий стол\уменьшенное фото\IMG_3044 (149)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500438"/>
            <a:ext cx="285752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chemeClr val="bg1"/>
                </a:solidFill>
              </a:rPr>
              <a:t>Сочинение по картине </a:t>
            </a:r>
            <a:r>
              <a:rPr lang="ru-RU" sz="2400" b="1" i="1" u="sng" dirty="0" err="1" smtClean="0">
                <a:solidFill>
                  <a:schemeClr val="bg1"/>
                </a:solidFill>
              </a:rPr>
              <a:t>Тутунова</a:t>
            </a:r>
            <a:r>
              <a:rPr lang="ru-RU" sz="2400" b="1" i="1" u="sng" dirty="0" smtClean="0">
                <a:solidFill>
                  <a:schemeClr val="bg1"/>
                </a:solidFill>
              </a:rPr>
              <a:t> «Зима пришла. Детство».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Я </a:t>
            </a:r>
            <a:r>
              <a:rPr lang="ru-RU" sz="2400" b="1" i="1" dirty="0">
                <a:solidFill>
                  <a:schemeClr val="bg1"/>
                </a:solidFill>
              </a:rPr>
              <a:t>смотрю на картину и вижу мальчика, который смотрит в окно. Он увидел первый снег и стоит, как заколдованный.  Необычно светло на улице. Снег как пушистая вата. Он еще очень чистый. Мальчик любуется картиной из своего окна. Мне, как и герою </a:t>
            </a:r>
            <a:r>
              <a:rPr lang="ru-RU" sz="2400" b="1" i="1" dirty="0" smtClean="0">
                <a:solidFill>
                  <a:schemeClr val="bg1"/>
                </a:solidFill>
              </a:rPr>
              <a:t>картины, </a:t>
            </a:r>
            <a:r>
              <a:rPr lang="ru-RU" sz="2400" b="1" i="1" dirty="0">
                <a:solidFill>
                  <a:schemeClr val="bg1"/>
                </a:solidFill>
              </a:rPr>
              <a:t>очень нравится, когда выпадает первый снег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Автор: Сергей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Пылинский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214686"/>
            <a:ext cx="285752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0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Сочинение по картине </a:t>
            </a:r>
            <a:r>
              <a:rPr lang="ru-RU" sz="2800" b="1" i="1" u="sng" dirty="0" err="1" smtClean="0">
                <a:solidFill>
                  <a:schemeClr val="bg1"/>
                </a:solidFill>
              </a:rPr>
              <a:t>Тутунова</a:t>
            </a:r>
            <a:r>
              <a:rPr lang="ru-RU" sz="2800" b="1" i="1" u="sng" dirty="0" smtClean="0">
                <a:solidFill>
                  <a:schemeClr val="bg1"/>
                </a:solidFill>
              </a:rPr>
              <a:t> «Зима пришла. Детство».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Я </a:t>
            </a:r>
            <a:r>
              <a:rPr lang="ru-RU" sz="2800" b="1" i="1" dirty="0">
                <a:solidFill>
                  <a:schemeClr val="bg1"/>
                </a:solidFill>
              </a:rPr>
              <a:t>смотрю на картину и вижу мальчика у окна.  </a:t>
            </a:r>
            <a:r>
              <a:rPr lang="ru-RU" sz="2800" b="1" i="1" dirty="0" smtClean="0">
                <a:solidFill>
                  <a:schemeClr val="bg1"/>
                </a:solidFill>
              </a:rPr>
              <a:t>Сегодня </a:t>
            </a:r>
            <a:r>
              <a:rPr lang="ru-RU" sz="2800" b="1" i="1" dirty="0">
                <a:solidFill>
                  <a:schemeClr val="bg1"/>
                </a:solidFill>
              </a:rPr>
              <a:t>он встал с постели и увидел деревья в снегу, сугробы. Все как в сказке. Снег, как смерч, кружится. Эта картина у меня вызывает радость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Автор: Степан Петров.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C:\Documents and Settings\Мама\Рабочий стол\уменьшенное фото\IMG_3090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857496"/>
            <a:ext cx="292895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Сочинение по картине </a:t>
            </a:r>
            <a:r>
              <a:rPr lang="ru-RU" sz="2400" b="1" i="1" u="sng" dirty="0" err="1" smtClean="0">
                <a:solidFill>
                  <a:schemeClr val="bg1"/>
                </a:solidFill>
              </a:rPr>
              <a:t>Тутунова</a:t>
            </a:r>
            <a:r>
              <a:rPr lang="ru-RU" sz="2400" b="1" i="1" u="sng" dirty="0" smtClean="0">
                <a:solidFill>
                  <a:schemeClr val="bg1"/>
                </a:solidFill>
              </a:rPr>
              <a:t> «Зима пришла. Детство».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На </a:t>
            </a:r>
            <a:r>
              <a:rPr lang="ru-RU" sz="2400" b="1" i="1" dirty="0">
                <a:solidFill>
                  <a:schemeClr val="bg1"/>
                </a:solidFill>
              </a:rPr>
              <a:t>картине изображен мальчик, который наблюдает приход зимы. Он стоит у окна и смотрит на первый снег. Деревья надели белый наряд. Забор весь побелел от снега. От удивления мальчик прислонился к оконному стеклу. Белый снег укрыл весь двор пушистым покрывалом. Я чувствую радость от этой картины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Автор: Катя </a:t>
            </a:r>
            <a:r>
              <a:rPr lang="ru-RU" sz="2400" b="1" i="1" dirty="0" err="1" smtClean="0">
                <a:solidFill>
                  <a:schemeClr val="bg1"/>
                </a:solidFill>
              </a:rPr>
              <a:t>Хюппенен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C:\Documents and Settings\Мама\Рабочий стол\ФОТО детей\Катя Хюппене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500438"/>
            <a:ext cx="250033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0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Сочинение по картине </a:t>
            </a:r>
            <a:r>
              <a:rPr lang="ru-RU" sz="2400" b="1" i="1" u="sng" dirty="0" err="1" smtClean="0">
                <a:solidFill>
                  <a:schemeClr val="bg1"/>
                </a:solidFill>
              </a:rPr>
              <a:t>Тутунова</a:t>
            </a:r>
            <a:r>
              <a:rPr lang="ru-RU" sz="2400" b="1" i="1" u="sng" dirty="0" smtClean="0">
                <a:solidFill>
                  <a:schemeClr val="bg1"/>
                </a:solidFill>
              </a:rPr>
              <a:t> «Зима пришла. Детство.»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На </a:t>
            </a:r>
            <a:r>
              <a:rPr lang="ru-RU" sz="2400" b="1" i="1" dirty="0">
                <a:solidFill>
                  <a:schemeClr val="bg1"/>
                </a:solidFill>
              </a:rPr>
              <a:t>картине я вижу мальчика, который радуется первому снегу. Мальчик подошел к окну и увидел первый снег. Вчера там было все темное и мрачное. А сегодня светло и красиво. Он увидел за окном снегирей, ворон и зайца белого.  Он даже не увидел машин. Они были под снегом. А </a:t>
            </a:r>
            <a:r>
              <a:rPr lang="ru-RU" sz="2400" b="1" i="1" dirty="0" smtClean="0">
                <a:solidFill>
                  <a:schemeClr val="bg1"/>
                </a:solidFill>
              </a:rPr>
              <a:t>кусты </a:t>
            </a:r>
            <a:r>
              <a:rPr lang="ru-RU" sz="2400" b="1" i="1" dirty="0">
                <a:solidFill>
                  <a:schemeClr val="bg1"/>
                </a:solidFill>
              </a:rPr>
              <a:t>стали похожи на кактусы. Их ветки торчали из снега, как колючки. Мне нравиться смотреть на эту картину, потому что там выпал первый снег. </a:t>
            </a:r>
            <a:endParaRPr lang="ru-RU" sz="2400" b="1" i="1" dirty="0" smtClean="0">
              <a:solidFill>
                <a:schemeClr val="bg1"/>
              </a:solidFill>
            </a:endParaRP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Автор: Миша </a:t>
            </a:r>
            <a:r>
              <a:rPr lang="ru-RU" sz="2400" b="1" i="1" dirty="0" err="1" smtClean="0">
                <a:solidFill>
                  <a:schemeClr val="bg1"/>
                </a:solidFill>
              </a:rPr>
              <a:t>Сафьяновский</a:t>
            </a:r>
            <a:r>
              <a:rPr lang="ru-RU" sz="24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 descr="C:\Documents and Settings\Мама\Рабочий стол\ФОТО детей\IMG_01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786190"/>
            <a:ext cx="2928958" cy="2736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64399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За что я люблю зиму.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Я очень люблю зиму. Можно кататься на </a:t>
            </a:r>
            <a:r>
              <a:rPr lang="ru-RU" sz="2800" b="1" i="1" dirty="0" err="1" smtClean="0">
                <a:solidFill>
                  <a:schemeClr val="bg1"/>
                </a:solidFill>
              </a:rPr>
              <a:t>снегокате</a:t>
            </a:r>
            <a:r>
              <a:rPr lang="ru-RU" sz="2800" b="1" i="1" dirty="0" smtClean="0">
                <a:solidFill>
                  <a:schemeClr val="bg1"/>
                </a:solidFill>
              </a:rPr>
              <a:t>,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на</a:t>
            </a:r>
            <a:r>
              <a:rPr lang="ru-RU" sz="2800" b="1" i="1" dirty="0" smtClean="0">
                <a:solidFill>
                  <a:schemeClr val="bg1"/>
                </a:solidFill>
              </a:rPr>
              <a:t> лыжах. Сегодня мы нарядили ёлку, повесили мигающие гирлянды. Выключаем свет, и оказываемся как будто в сказке. За окном мягко падает снег, а в нашей комнате мерцают огни на елке. 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Автор: Миша </a:t>
            </a:r>
            <a:r>
              <a:rPr lang="ru-RU" sz="2800" b="1" i="1" dirty="0" err="1" smtClean="0">
                <a:solidFill>
                  <a:schemeClr val="bg1"/>
                </a:solidFill>
              </a:rPr>
              <a:t>Сафьяновский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  <p:pic>
        <p:nvPicPr>
          <p:cNvPr id="20484" name="Picture 4" descr="C:\Documents and Settings\Мама\Рабочий стол\ФОТО детей\IMG_01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571876"/>
            <a:ext cx="2928958" cy="2951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9297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chemeClr val="bg1"/>
                </a:solidFill>
              </a:rPr>
              <a:t>За что я люблю зиму.</a:t>
            </a:r>
          </a:p>
          <a:p>
            <a:r>
              <a:rPr lang="ru-RU" sz="2800" b="1" i="1" dirty="0">
                <a:solidFill>
                  <a:schemeClr val="bg1"/>
                </a:solidFill>
              </a:rPr>
              <a:t>Я люблю матушку- зиму, потому что мне </a:t>
            </a:r>
            <a:r>
              <a:rPr lang="ru-RU" sz="2800" b="1" i="1" dirty="0" smtClean="0">
                <a:solidFill>
                  <a:schemeClr val="bg1"/>
                </a:solidFill>
              </a:rPr>
              <a:t>нравится </a:t>
            </a:r>
            <a:r>
              <a:rPr lang="ru-RU" sz="2800" b="1" i="1" dirty="0">
                <a:solidFill>
                  <a:schemeClr val="bg1"/>
                </a:solidFill>
              </a:rPr>
              <a:t>смотреть, как медленно падает снег на деревья, на крыши домов. Воздух морозный, </a:t>
            </a:r>
            <a:r>
              <a:rPr lang="ru-RU" sz="2800" b="1" i="1" dirty="0" smtClean="0">
                <a:solidFill>
                  <a:schemeClr val="bg1"/>
                </a:solidFill>
              </a:rPr>
              <a:t>освежающий. Снег </a:t>
            </a:r>
            <a:r>
              <a:rPr lang="ru-RU" sz="2800" b="1" i="1" dirty="0">
                <a:solidFill>
                  <a:schemeClr val="bg1"/>
                </a:solidFill>
              </a:rPr>
              <a:t>кружится, сверкает на солнце и завораживает. Я стою, как заколдованный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Автор : Руслан Ким.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214686"/>
            <a:ext cx="2786082" cy="330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За что я люблю зиму.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Я </a:t>
            </a:r>
            <a:r>
              <a:rPr lang="ru-RU" sz="2800" b="1" i="1" dirty="0">
                <a:solidFill>
                  <a:schemeClr val="bg1"/>
                </a:solidFill>
              </a:rPr>
              <a:t>люблю зиму, потому что она очень красивая. В декабре все деревья в серебре. В лес зайдешь, а там хрусталь, красота на солнышке. Зима- зимушка пришла и нам радость принесла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Автор : Максим </a:t>
            </a:r>
            <a:r>
              <a:rPr lang="ru-RU" sz="2800" b="1" i="1" dirty="0" err="1" smtClean="0">
                <a:solidFill>
                  <a:schemeClr val="bg1"/>
                </a:solidFill>
              </a:rPr>
              <a:t>Ряднов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357562"/>
            <a:ext cx="278608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9297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За что я люблю зиму.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Зимушка-зима </a:t>
            </a:r>
            <a:r>
              <a:rPr lang="ru-RU" sz="2400" b="1" i="1" dirty="0">
                <a:solidFill>
                  <a:schemeClr val="bg1"/>
                </a:solidFill>
              </a:rPr>
              <a:t>у нас  красавица. Зима – это пурга, снегопад, лед, иней, метель-метелица, большие сугробы снега. А еще зимой на ветках деревьев, покрытых снегом, сидят красивые птицы. Это снегири. Я очень люблю зиму. Люблю на ледянке и </a:t>
            </a:r>
            <a:r>
              <a:rPr lang="ru-RU" sz="2400" b="1" i="1" dirty="0" err="1">
                <a:solidFill>
                  <a:schemeClr val="bg1"/>
                </a:solidFill>
              </a:rPr>
              <a:t>снегокате</a:t>
            </a:r>
            <a:r>
              <a:rPr lang="ru-RU" sz="2400" b="1" i="1" dirty="0">
                <a:solidFill>
                  <a:schemeClr val="bg1"/>
                </a:solidFill>
              </a:rPr>
              <a:t> покататься, поиграть в снежки, слепить снеговика. Хорошо зимой</a:t>
            </a:r>
            <a:r>
              <a:rPr lang="ru-RU" sz="2400" b="1" i="1" dirty="0" smtClean="0">
                <a:solidFill>
                  <a:schemeClr val="bg1"/>
                </a:solidFill>
              </a:rPr>
              <a:t>!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Автор : Саша Федоров.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286124"/>
            <a:ext cx="29289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За что я люблю зиму.</a:t>
            </a: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Зима </a:t>
            </a:r>
            <a:r>
              <a:rPr lang="ru-RU" sz="3200" b="1" i="1" dirty="0">
                <a:solidFill>
                  <a:schemeClr val="bg1"/>
                </a:solidFill>
              </a:rPr>
              <a:t>– это красивое время года. Замечательно серебрится белый снег, и прекрасные узоры на окнах. Когда зимой ярко светит лед, сосульки превращаются в зеркало</a:t>
            </a:r>
            <a:r>
              <a:rPr lang="ru-RU" sz="32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Автор: </a:t>
            </a:r>
            <a:r>
              <a:rPr lang="ru-RU" sz="3200" b="1" i="1" dirty="0" err="1" smtClean="0">
                <a:solidFill>
                  <a:schemeClr val="bg1"/>
                </a:solidFill>
              </a:rPr>
              <a:t>Камилла</a:t>
            </a:r>
            <a:r>
              <a:rPr lang="ru-RU" sz="3200" b="1" i="1" dirty="0" smtClean="0">
                <a:solidFill>
                  <a:schemeClr val="bg1"/>
                </a:solidFill>
              </a:rPr>
              <a:t> Щекочихина.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286124"/>
            <a:ext cx="2762279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143248"/>
            <a:ext cx="285752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00042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0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Первый снег.</a:t>
            </a: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Первый </a:t>
            </a:r>
            <a:r>
              <a:rPr lang="ru-RU" sz="3200" b="1" i="1" dirty="0">
                <a:solidFill>
                  <a:schemeClr val="bg1"/>
                </a:solidFill>
              </a:rPr>
              <a:t>снег пушистый, белый, кристально чистый. А еще он мягкий. Матушка Зима пришла и рассыпалась клоками.  Снег на ветках деревьев напоминает вату.  Я радуюсь тому, что выпал первый снег.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3582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Первый снег.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Я </a:t>
            </a:r>
            <a:r>
              <a:rPr lang="ru-RU" sz="2800" b="1" i="1" dirty="0">
                <a:solidFill>
                  <a:schemeClr val="bg1"/>
                </a:solidFill>
              </a:rPr>
              <a:t>проснулся и увидел, что выпал первый снег. Он лежал как пелена. Снег был такой чистый, что глазам больно. Я люблю смотреть на снег, потому что он красиво блестит на солнце, как </a:t>
            </a:r>
            <a:r>
              <a:rPr lang="ru-RU" sz="2800" b="1" i="1" dirty="0" smtClean="0">
                <a:solidFill>
                  <a:schemeClr val="bg1"/>
                </a:solidFill>
              </a:rPr>
              <a:t>кристалл.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Автор: Сергей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Пылинский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2928934"/>
            <a:ext cx="2857520" cy="348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im7-tub-ru.yandex.net/i?id=53560604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42852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bg1"/>
                </a:solidFill>
              </a:rPr>
              <a:t>Первый снег.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Первый </a:t>
            </a:r>
            <a:r>
              <a:rPr lang="ru-RU" sz="2800" b="1" i="1" dirty="0">
                <a:solidFill>
                  <a:schemeClr val="bg1"/>
                </a:solidFill>
              </a:rPr>
              <a:t>снег пушистый, мягкий. Мне кажется, что первый снег пахнет  елкой и еще немного цветами. Снежинки напоминают мне кристальные звездочки, которые летают и светятся. Я радуюсь первому снегу, потому что можно играть в снежки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Автор: Щекочихина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Камилла</a:t>
            </a:r>
            <a:r>
              <a:rPr lang="ru-RU" sz="2800" b="1" i="1" dirty="0" smtClean="0">
                <a:solidFill>
                  <a:schemeClr val="bg1"/>
                </a:solidFill>
              </a:rPr>
              <a:t>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786058"/>
            <a:ext cx="2762279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878</Words>
  <Application>Microsoft Office PowerPoint</Application>
  <PresentationFormat>Экран (4:3)</PresentationFormat>
  <Paragraphs>59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Наши зимние сочинения. 2 класс «Б»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зимние сочинения. 2 класс «Б»</dc:title>
  <dc:creator>Каратеева</dc:creator>
  <cp:lastModifiedBy>Каратеева</cp:lastModifiedBy>
  <cp:revision>20</cp:revision>
  <dcterms:created xsi:type="dcterms:W3CDTF">2012-12-25T11:23:49Z</dcterms:created>
  <dcterms:modified xsi:type="dcterms:W3CDTF">2012-12-25T15:06:02Z</dcterms:modified>
</cp:coreProperties>
</file>