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0" r:id="rId11"/>
    <p:sldId id="25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800100"/>
            <a:ext cx="8915399" cy="3977281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«Имя числительное как часть речи»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русского языка в 6 классе</a:t>
            </a:r>
            <a:endParaRPr lang="ru-RU" sz="28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60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624110"/>
            <a:ext cx="8911687" cy="5787081"/>
          </a:xfrm>
        </p:spPr>
      </p:pic>
    </p:spTree>
    <p:extLst>
      <p:ext uri="{BB962C8B-B14F-4D97-AF65-F5344CB8AC3E}">
        <p14:creationId xmlns:p14="http://schemas.microsoft.com/office/powerpoint/2010/main" val="51589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Домашнее задание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/>
                </a:solidFill>
              </a:rPr>
              <a:t>Упражнение 591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Кратко пересказать статью учебника на стр. 239-241</a:t>
            </a:r>
            <a:endParaRPr lang="ru-RU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23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143000"/>
            <a:ext cx="8915400" cy="47682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«Цифры и числа не управляют миром, но они показывают, как управляется мир» 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Иоанн </a:t>
            </a:r>
            <a:r>
              <a:rPr lang="ru-RU" sz="4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Гёте</a:t>
            </a:r>
            <a:endParaRPr lang="ru-RU" sz="4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27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3819" y="624110"/>
            <a:ext cx="9010794" cy="5859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75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Разгадайте ребусы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6600" b="1" dirty="0" smtClean="0">
                <a:solidFill>
                  <a:schemeClr val="accent1"/>
                </a:solidFill>
              </a:rPr>
              <a:t>            1 очка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194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sz="8800" b="1" dirty="0">
                <a:solidFill>
                  <a:schemeClr val="accent1"/>
                </a:solidFill>
              </a:rPr>
              <a:t>1 </a:t>
            </a:r>
            <a:r>
              <a:rPr lang="ru-RU" sz="8800" b="1" dirty="0" smtClean="0">
                <a:solidFill>
                  <a:schemeClr val="accent1"/>
                </a:solidFill>
              </a:rPr>
              <a:t>бор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39559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800" b="1" dirty="0" smtClean="0">
                <a:solidFill>
                  <a:schemeClr val="accent1"/>
                </a:solidFill>
              </a:rPr>
              <a:t>ш1а</a:t>
            </a:r>
            <a:endParaRPr lang="ru-RU" sz="8800" b="1" dirty="0"/>
          </a:p>
        </p:txBody>
      </p:sp>
    </p:spTree>
    <p:extLst>
      <p:ext uri="{BB962C8B-B14F-4D97-AF65-F5344CB8AC3E}">
        <p14:creationId xmlns:p14="http://schemas.microsoft.com/office/powerpoint/2010/main" val="427688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9600" b="1" dirty="0" smtClean="0">
                <a:solidFill>
                  <a:schemeClr val="accent1"/>
                </a:solidFill>
              </a:rPr>
              <a:t>1ос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131427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9600" b="1" dirty="0" smtClean="0">
                <a:solidFill>
                  <a:schemeClr val="accent1"/>
                </a:solidFill>
              </a:rPr>
              <a:t>по2л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324763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9600" b="1" dirty="0" smtClean="0">
                <a:solidFill>
                  <a:schemeClr val="accent1"/>
                </a:solidFill>
              </a:rPr>
              <a:t>2д</a:t>
            </a:r>
            <a:endParaRPr lang="ru-RU" sz="9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960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</TotalTime>
  <Words>56</Words>
  <Application>Microsoft Office PowerPoint</Application>
  <PresentationFormat>Широкоэкранный</PresentationFormat>
  <Paragraphs>14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Легкий дым</vt:lpstr>
      <vt:lpstr>«Имя числительное как часть речи»</vt:lpstr>
      <vt:lpstr>Презентация PowerPoint</vt:lpstr>
      <vt:lpstr>Презентация PowerPoint</vt:lpstr>
      <vt:lpstr>Разгадайте ребусы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«Имя числительное как часть речи»</dc:title>
  <dc:creator>User2</dc:creator>
  <cp:lastModifiedBy>User2</cp:lastModifiedBy>
  <cp:revision>5</cp:revision>
  <dcterms:created xsi:type="dcterms:W3CDTF">2015-11-09T05:24:44Z</dcterms:created>
  <dcterms:modified xsi:type="dcterms:W3CDTF">2015-11-10T05:17:57Z</dcterms:modified>
</cp:coreProperties>
</file>