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00100"/>
            <a:ext cx="8915399" cy="39772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«Имя числительное как часть речи»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в 6 классе</a:t>
            </a:r>
            <a:endParaRPr lang="ru-RU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624110"/>
            <a:ext cx="8911687" cy="5787081"/>
          </a:xfrm>
        </p:spPr>
      </p:pic>
    </p:spTree>
    <p:extLst>
      <p:ext uri="{BB962C8B-B14F-4D97-AF65-F5344CB8AC3E}">
        <p14:creationId xmlns:p14="http://schemas.microsoft.com/office/powerpoint/2010/main" val="5158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Упражнение 591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Кратко пересказать статью учебника на стр. 239-241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4768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«Цифры и числа не управляют миром, но они показывают, как управляется мир»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Иоанн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Гёте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3819" y="624110"/>
            <a:ext cx="9010794" cy="585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Разгадайте ребусы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600" b="1" dirty="0" smtClean="0">
                <a:solidFill>
                  <a:schemeClr val="accent1"/>
                </a:solidFill>
              </a:rPr>
              <a:t>            1 очка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9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sz="8800" b="1" dirty="0">
                <a:solidFill>
                  <a:schemeClr val="accent1"/>
                </a:solidFill>
              </a:rPr>
              <a:t>1 </a:t>
            </a:r>
            <a:r>
              <a:rPr lang="ru-RU" sz="8800" b="1" dirty="0" smtClean="0">
                <a:solidFill>
                  <a:schemeClr val="accent1"/>
                </a:solidFill>
              </a:rPr>
              <a:t>бор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955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chemeClr val="accent1"/>
                </a:solidFill>
              </a:rPr>
              <a:t>ш1а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42768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chemeClr val="accent1"/>
                </a:solidFill>
              </a:rPr>
              <a:t>1ос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142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chemeClr val="accent1"/>
                </a:solidFill>
              </a:rPr>
              <a:t>по2л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2476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chemeClr val="accent1"/>
                </a:solidFill>
              </a:rPr>
              <a:t>2д</a:t>
            </a:r>
            <a:endParaRPr lang="ru-RU" sz="9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6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56</Words>
  <Application>Microsoft Office PowerPoint</Application>
  <PresentationFormat>Широкоэкранный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«Имя числительное как часть речи»</vt:lpstr>
      <vt:lpstr>Презентация PowerPoint</vt:lpstr>
      <vt:lpstr>Презентация PowerPoint</vt:lpstr>
      <vt:lpstr>Разгадайте ребусы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«Имя числительное как часть речи»</dc:title>
  <dc:creator>User2</dc:creator>
  <cp:lastModifiedBy>User2</cp:lastModifiedBy>
  <cp:revision>5</cp:revision>
  <dcterms:created xsi:type="dcterms:W3CDTF">2015-11-09T05:24:44Z</dcterms:created>
  <dcterms:modified xsi:type="dcterms:W3CDTF">2015-11-10T05:17:57Z</dcterms:modified>
</cp:coreProperties>
</file>