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4" r:id="rId10"/>
    <p:sldId id="268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Лексика</a:t>
            </a:r>
            <a:br>
              <a:rPr lang="ru-RU" dirty="0" smtClean="0"/>
            </a:br>
            <a:r>
              <a:rPr lang="ru-RU" dirty="0" smtClean="0"/>
              <a:t>( 5 класс)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48142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Учитель русского языка</a:t>
            </a:r>
          </a:p>
          <a:p>
            <a:r>
              <a:rPr lang="ru-RU" dirty="0" smtClean="0"/>
              <a:t> и литературы Крюкова Л.В.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Антонимы</a:t>
            </a:r>
            <a:endParaRPr lang="ru-RU" dirty="0"/>
          </a:p>
        </p:txBody>
      </p:sp>
      <p:pic>
        <p:nvPicPr>
          <p:cNvPr id="9218" name="Picture 2" descr="C:\Users\Алексей\Desktop\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138" y="1609725"/>
            <a:ext cx="3455123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Запишите слова попарно (антонимы), обозначьте орфограммы – гласные и согласные в корнях слов:</a:t>
            </a:r>
          </a:p>
          <a:p>
            <a:pPr>
              <a:buNone/>
            </a:pPr>
            <a:r>
              <a:rPr lang="ru-RU" sz="2400" dirty="0" err="1" smtClean="0"/>
              <a:t>Бл</a:t>
            </a:r>
            <a:r>
              <a:rPr lang="ru-RU" sz="2400" dirty="0" smtClean="0"/>
              <a:t>…</a:t>
            </a:r>
            <a:r>
              <a:rPr lang="ru-RU" sz="2400" dirty="0" err="1" smtClean="0"/>
              <a:t>городный</a:t>
            </a:r>
            <a:r>
              <a:rPr lang="ru-RU" sz="2400" dirty="0" smtClean="0"/>
              <a:t>, ни…кий, </a:t>
            </a:r>
            <a:r>
              <a:rPr lang="ru-RU" sz="2400" dirty="0" err="1" smtClean="0"/>
              <a:t>бли</a:t>
            </a:r>
            <a:r>
              <a:rPr lang="ru-RU" sz="2400" dirty="0" smtClean="0"/>
              <a:t>…кий, дальний, вверх, </a:t>
            </a:r>
            <a:r>
              <a:rPr lang="ru-RU" sz="2400" dirty="0" err="1" smtClean="0"/>
              <a:t>вни</a:t>
            </a:r>
            <a:r>
              <a:rPr lang="ru-RU" sz="2400" dirty="0" smtClean="0"/>
              <a:t>… </a:t>
            </a:r>
            <a:r>
              <a:rPr lang="ru-RU" sz="2400" dirty="0" err="1" smtClean="0"/>
              <a:t>взл</a:t>
            </a:r>
            <a:r>
              <a:rPr lang="ru-RU" sz="2400" dirty="0" smtClean="0"/>
              <a:t>…теть, садиться, вчера, завтра, прибл…жаться, уд…</a:t>
            </a:r>
            <a:r>
              <a:rPr lang="ru-RU" sz="2400" dirty="0" err="1" smtClean="0"/>
              <a:t>ляться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защ</a:t>
            </a:r>
            <a:r>
              <a:rPr lang="ru-RU" sz="2400" dirty="0" smtClean="0"/>
              <a:t>…</a:t>
            </a:r>
            <a:r>
              <a:rPr lang="ru-RU" sz="2400" dirty="0" err="1" smtClean="0"/>
              <a:t>щать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</a:t>
            </a:r>
            <a:r>
              <a:rPr lang="ru-RU" sz="2400" dirty="0" smtClean="0"/>
              <a:t>…дать.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Запишите пары слов в два столбика:</a:t>
            </a:r>
          </a:p>
          <a:p>
            <a:pPr>
              <a:buNone/>
            </a:pPr>
            <a:r>
              <a:rPr lang="ru-RU" dirty="0" smtClean="0"/>
              <a:t>синонимы-антонимы.</a:t>
            </a:r>
          </a:p>
          <a:p>
            <a:pPr>
              <a:buNone/>
            </a:pPr>
            <a:r>
              <a:rPr lang="ru-RU" dirty="0" smtClean="0"/>
              <a:t>Друг – приятель, неправда – ложь, жара – сушь, противник – сторонник, вспыхивать – гаснуть, зной – стужа, мгновение – вечность, воображение – фантазия.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 Лексическое значение слов</a:t>
            </a:r>
            <a:endParaRPr lang="ru-RU" dirty="0"/>
          </a:p>
        </p:txBody>
      </p:sp>
      <p:pic>
        <p:nvPicPr>
          <p:cNvPr id="1026" name="Picture 2" descr="C:\Users\Алексей\Desktop\люда\все фото\цветы\109_0910\IMGP3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люда\все фото\фото 2012\ёлка юля алёша\IMGP39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Однозначные и многозначные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Брош</a:t>
            </a:r>
            <a:r>
              <a:rPr lang="ru-RU" dirty="0" smtClean="0"/>
              <a:t>…</a:t>
            </a:r>
            <a:r>
              <a:rPr lang="ru-RU" dirty="0" err="1" smtClean="0"/>
              <a:t>ра</a:t>
            </a:r>
            <a:r>
              <a:rPr lang="ru-RU" dirty="0" smtClean="0"/>
              <a:t>, в…</a:t>
            </a:r>
            <a:r>
              <a:rPr lang="ru-RU" dirty="0" err="1" smtClean="0"/>
              <a:t>стибюль</a:t>
            </a:r>
            <a:r>
              <a:rPr lang="ru-RU" dirty="0" smtClean="0"/>
              <a:t>, б…</a:t>
            </a:r>
            <a:r>
              <a:rPr lang="ru-RU" dirty="0" err="1" smtClean="0"/>
              <a:t>тарея</a:t>
            </a:r>
            <a:r>
              <a:rPr lang="ru-RU" dirty="0" smtClean="0"/>
              <a:t>, к…л…</a:t>
            </a:r>
            <a:r>
              <a:rPr lang="ru-RU" dirty="0" err="1" smtClean="0"/>
              <a:t>кольчик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Определите, какие слова имеют не одно, а несколько значений.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Прямое и переносное значение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Горячий, боевой, тяжёлый.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Употребите эти слова в словосочетаниях сначала в прямом, затем в переносном смысле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Видел ли кто-нибудь, как умирает лёд на лугу в лучах солнца. Вчера ещё это был богатый ручей. Ночь была тёплая, и он успел за ночь унести почти всю свою воду и присоединить её к большой воде. Последние остатки под утро схватил мороз и сделал из них кружева на лугу. Скоро солнце изорвало все эти кружева, и каждая льдинка отдельно умирала, падая на землю золотыми каплями.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Омонимы</a:t>
            </a:r>
            <a:endParaRPr lang="ru-RU" dirty="0"/>
          </a:p>
        </p:txBody>
      </p:sp>
      <p:pic>
        <p:nvPicPr>
          <p:cNvPr id="2050" name="Picture 2" descr="C:\Users\Алексей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prezentatsija-na-temu-oranzhevyj-eh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1" y="764704"/>
            <a:ext cx="681837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Синонимы</a:t>
            </a:r>
            <a:endParaRPr lang="ru-RU" dirty="0"/>
          </a:p>
        </p:txBody>
      </p:sp>
      <p:pic>
        <p:nvPicPr>
          <p:cNvPr id="7170" name="Picture 2" descr="C:\Users\Алексей\Desktop\m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r>
              <a:rPr lang="ru-RU" dirty="0" smtClean="0"/>
              <a:t>айдите в предложениях синонимы – слова, которые называют по-разному один и тот же предмет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Луна- небесное тело.</a:t>
            </a:r>
          </a:p>
          <a:p>
            <a:pPr>
              <a:buNone/>
            </a:pPr>
            <a:r>
              <a:rPr lang="ru-RU" dirty="0" smtClean="0"/>
              <a:t>Над горой молодой месяц закраснелся.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255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Лексика ( 5 класс)</vt:lpstr>
      <vt:lpstr>Определи Лексическое значение слов</vt:lpstr>
      <vt:lpstr>Однозначные и многозначные слова</vt:lpstr>
      <vt:lpstr>Прямое и переносное значение слов</vt:lpstr>
      <vt:lpstr>Работа с текстом</vt:lpstr>
      <vt:lpstr>Омонимы</vt:lpstr>
      <vt:lpstr>Слайд 7</vt:lpstr>
      <vt:lpstr>Синонимы</vt:lpstr>
      <vt:lpstr>Синонимы</vt:lpstr>
      <vt:lpstr>Антонимы</vt:lpstr>
      <vt:lpstr>Антонимы</vt:lpstr>
      <vt:lpstr>Повторение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</dc:title>
  <dc:creator>Алексей</dc:creator>
  <cp:lastModifiedBy>Алексей</cp:lastModifiedBy>
  <cp:revision>7</cp:revision>
  <dcterms:created xsi:type="dcterms:W3CDTF">2016-01-10T18:05:03Z</dcterms:created>
  <dcterms:modified xsi:type="dcterms:W3CDTF">2016-01-11T16:38:42Z</dcterms:modified>
</cp:coreProperties>
</file>