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60" r:id="rId4"/>
    <p:sldId id="257" r:id="rId5"/>
    <p:sldId id="261" r:id="rId6"/>
    <p:sldId id="25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723B6E-F2D4-4F9B-87A3-D42174A3A02E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7ED65A-FAE4-4BAF-BAA9-930A7167BD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ior.edu.ru/about.page" TargetMode="External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openclass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958166" cy="2661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Использование ЭОР в учебно-образовательном процессе</a:t>
            </a:r>
            <a:br>
              <a:rPr lang="ru-RU" sz="4400" b="1" dirty="0" smtClean="0"/>
            </a:br>
            <a:endParaRPr lang="ru-RU" sz="4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76" y="6286520"/>
            <a:ext cx="4243390" cy="445592"/>
          </a:xfrm>
        </p:spPr>
        <p:txBody>
          <a:bodyPr/>
          <a:lstStyle/>
          <a:p>
            <a:pPr algn="ctr"/>
            <a:r>
              <a:rPr lang="ru-RU" dirty="0" smtClean="0"/>
              <a:t>Ноябрь 2013г. Кулакова Н.В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3714752"/>
            <a:ext cx="8258204" cy="19399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</a:t>
            </a:r>
            <a:r>
              <a:rPr lang="ru-RU" sz="3600" b="1" dirty="0" smtClean="0"/>
              <a:t>Электронные </a:t>
            </a:r>
            <a:r>
              <a:rPr lang="ru-RU" sz="3600" b="1" dirty="0" smtClean="0"/>
              <a:t>образовательные ресурсы (ЭОР)</a:t>
            </a:r>
            <a:r>
              <a:rPr lang="ru-RU" sz="3600" dirty="0" smtClean="0"/>
              <a:t> - это средства программного, информационного, технического и организационного обеспечения учебного процесса. </a:t>
            </a:r>
            <a:r>
              <a:rPr lang="ru-RU" sz="3600" i="1" u="sng" dirty="0" smtClean="0"/>
              <a:t>К ним также можно отнести электронные издания, информация на машиночитаемых носителях и та, которую можно найти в сети как локальной, так и глобальной.</a:t>
            </a:r>
            <a:endParaRPr lang="ru-RU" sz="36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5715000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Цифровые образовательные ресурсы (ЦОР)</a:t>
            </a:r>
            <a:r>
              <a:rPr lang="ru-RU" sz="3600" dirty="0" smtClean="0"/>
              <a:t> - это представленные в цифровой форме фото, видеофрагменты и </a:t>
            </a:r>
            <a:r>
              <a:rPr lang="ru-RU" sz="3600" dirty="0" err="1" smtClean="0"/>
              <a:t>видеоруководства</a:t>
            </a:r>
            <a:r>
              <a:rPr lang="ru-RU" sz="3600" dirty="0" smtClean="0"/>
              <a:t>, статические и динамические модели, объекты виртуальной реальности и интерактивного моделирования, графические и картографические материалы, звукозаписи, аудиокниги, различные символьные объекты и деловая графика, текстовые бумаги и другие учебные материалы, нужные для организации учебного процесса.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hi-electres.ru/images/articles/Na-glavnoi/EOR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3857628"/>
            <a:ext cx="8215370" cy="1500198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Мультимедиа ЭОР</a:t>
            </a:r>
            <a:br>
              <a:rPr lang="ru-RU" sz="4400" b="1" dirty="0" smtClean="0"/>
            </a:br>
            <a:r>
              <a:rPr lang="ru-RU" sz="4400" dirty="0" smtClean="0"/>
              <a:t>это </a:t>
            </a:r>
            <a:r>
              <a:rPr lang="ru-RU" sz="4400" dirty="0" smtClean="0"/>
              <a:t>представление учебных объектов множеством разных способов, т.е. при помощи графики, видео, фото, анимации и звука. </a:t>
            </a:r>
            <a:endParaRPr lang="ru-RU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i="1" dirty="0" smtClean="0"/>
          </a:p>
          <a:p>
            <a:pPr algn="ctr"/>
            <a:r>
              <a:rPr lang="ru-RU" sz="2400" b="1" i="1" dirty="0" smtClean="0"/>
              <a:t>ЭОР </a:t>
            </a:r>
            <a:r>
              <a:rPr lang="ru-RU" sz="2400" b="1" i="1" dirty="0"/>
              <a:t>(ЦОР) - специальным образом сформированные блоки разнообразных информационных ресурсов, предназначенные для использования в учебном (образовательном) процессе, представленные в электронном (цифровом) виде и функционирующие на базе средств информационных и коммуникационных технологий (ИКТ).</a:t>
            </a:r>
            <a:endParaRPr lang="ru-RU" sz="2400" dirty="0"/>
          </a:p>
          <a:p>
            <a:endParaRPr lang="ru-RU" sz="2400" i="1" dirty="0" smtClean="0"/>
          </a:p>
          <a:p>
            <a:endParaRPr lang="ru-RU" sz="2400" i="1" dirty="0"/>
          </a:p>
          <a:p>
            <a:r>
              <a:rPr lang="ru-RU" sz="2400" i="1" dirty="0" smtClean="0"/>
              <a:t>Цифровые </a:t>
            </a:r>
            <a:r>
              <a:rPr lang="ru-RU" sz="2400" i="1" dirty="0"/>
              <a:t>образовательные ресурсы правомерно рассматривать как один из видов разрабатываемых в настоящее время ЭОР нового поколения:</a:t>
            </a:r>
            <a:endParaRPr lang="ru-RU" sz="2400" dirty="0"/>
          </a:p>
          <a:p>
            <a:r>
              <a:rPr lang="ru-RU" sz="2400" u="sng" dirty="0">
                <a:hlinkClick r:id="rId2"/>
              </a:rPr>
              <a:t>единая коллекция ЦОР</a:t>
            </a:r>
            <a:endParaRPr lang="ru-RU" sz="2400" dirty="0"/>
          </a:p>
          <a:p>
            <a:r>
              <a:rPr lang="ru-RU" sz="2400" u="sng" dirty="0" smtClean="0">
                <a:hlinkClick r:id="rId3"/>
              </a:rPr>
              <a:t>ФЦИОР</a:t>
            </a:r>
            <a:endParaRPr lang="ru-RU" sz="2400" u="sng" dirty="0" smtClean="0"/>
          </a:p>
          <a:p>
            <a:r>
              <a:rPr lang="ru-RU" sz="2400" u="sng" dirty="0" smtClean="0">
                <a:hlinkClick r:id="rId4"/>
              </a:rPr>
              <a:t>Открытый класс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29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Использование ЭОР в учебно-образовательном процессе </vt:lpstr>
      <vt:lpstr>   Электронные образовательные ресурсы (ЭОР) - это средства программного, информационного, технического и организационного обеспечения учебного процесса. К ним также можно отнести электронные издания, информация на машиночитаемых носителях и та, которую можно найти в сети как локальной, так и глобальной.</vt:lpstr>
      <vt:lpstr>Цифровые образовательные ресурсы (ЦОР) - это представленные в цифровой форме фото, видеофрагменты и видеоруководства, статические и динамические модели, объекты виртуальной реальности и интерактивного моделирования, графические и картографические материалы, звукозаписи, аудиокниги, различные символьные объекты и деловая графика, текстовые бумаги и другие учебные материалы, нужные для организации учебного процесса. </vt:lpstr>
      <vt:lpstr>Слайд 4</vt:lpstr>
      <vt:lpstr>Мультимедиа ЭОР это представление учебных объектов множеством разных способов, т.е. при помощи графики, видео, фото, анимации и звука.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2013-11-08T03:47:18Z</dcterms:created>
  <dcterms:modified xsi:type="dcterms:W3CDTF">2013-11-08T04:53:18Z</dcterms:modified>
</cp:coreProperties>
</file>