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Предмет органической химии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Тест 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52400" y="152400"/>
            <a:ext cx="8839200" cy="30480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Часть А (задания с выбором ответов)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533400"/>
            <a:ext cx="88392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А1. Укажите, какое суждение является правильным: 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органическая химия – это химия соединений углерода;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Б) валентность атома определяется числом химических связей, образованных данным атомом.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52400" y="1676400"/>
            <a:ext cx="22098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52400" y="4572000"/>
            <a:ext cx="22098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858000" y="2667000"/>
            <a:ext cx="2133600" cy="30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648200" y="2667000"/>
            <a:ext cx="2133600" cy="30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438400" y="2667000"/>
            <a:ext cx="2133600" cy="30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52400" y="2667000"/>
            <a:ext cx="2209800" cy="30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438400" y="16764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648200" y="16764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858000" y="1676400"/>
            <a:ext cx="2133600" cy="45720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858000" y="16764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48200" y="16764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438400" y="16764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14600" y="16764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верно только Б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68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верны оба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суждения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160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оба суждения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верны</a:t>
            </a:r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152400" y="2209800"/>
            <a:ext cx="88392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А2. К органическим веществам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правило не относятся: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858000" y="2667000"/>
            <a:ext cx="2133600" cy="3048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8200" y="2667000"/>
            <a:ext cx="2133600" cy="3048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438400" y="2667000"/>
            <a:ext cx="2133600" cy="3048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52400" y="2667000"/>
            <a:ext cx="2209800" cy="3048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57200" y="259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1)углеводы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соли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91400" y="2590800"/>
            <a:ext cx="11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жиры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54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белки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52400" y="3048001"/>
            <a:ext cx="8839200" cy="14311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А3. Укажите,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какое суждение  является правильным: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А) для характеристики органических веществ, имеющих молекулярное строение, предпочтительнее использовать понятие степени окисления;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Б) для характеристики неорганических веществ, имеющих немолекулярное   строение, предпочтительнее использовать понятие валентности.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</p:txBody>
      </p: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2438400" y="45720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4648200" y="45720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6858000" y="45720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2400" y="4572000"/>
            <a:ext cx="22098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4648200" y="45720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953000" y="4495800"/>
            <a:ext cx="151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верны оба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суждения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52400" y="5105400"/>
            <a:ext cx="88392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А4. Химическая связь между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атомами углерода в этане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</p:txBody>
      </p:sp>
      <p:sp>
        <p:nvSpPr>
          <p:cNvPr id="56" name="Прямоугольник с двумя скругленными противолежащими углами 55"/>
          <p:cNvSpPr/>
          <p:nvPr/>
        </p:nvSpPr>
        <p:spPr>
          <a:xfrm>
            <a:off x="152400" y="5562600"/>
            <a:ext cx="22098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с двумя скругленными противолежащими углами 56"/>
          <p:cNvSpPr/>
          <p:nvPr/>
        </p:nvSpPr>
        <p:spPr>
          <a:xfrm>
            <a:off x="2438400" y="55626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с двумя скругленными противолежащими углами 57"/>
          <p:cNvSpPr/>
          <p:nvPr/>
        </p:nvSpPr>
        <p:spPr>
          <a:xfrm>
            <a:off x="4648200" y="55626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с двумя скругленными противолежащими углами 58"/>
          <p:cNvSpPr/>
          <p:nvPr/>
        </p:nvSpPr>
        <p:spPr>
          <a:xfrm>
            <a:off x="6858000" y="5562600"/>
            <a:ext cx="21336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с двумя скругленными противолежащими углами 51"/>
          <p:cNvSpPr/>
          <p:nvPr/>
        </p:nvSpPr>
        <p:spPr>
          <a:xfrm>
            <a:off x="152400" y="5562600"/>
            <a:ext cx="22098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438400" y="55626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с двумя скругленными противолежащими углами 54"/>
          <p:cNvSpPr/>
          <p:nvPr/>
        </p:nvSpPr>
        <p:spPr>
          <a:xfrm>
            <a:off x="4648200" y="55626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с двумя скругленными противолежащими углами 53"/>
          <p:cNvSpPr/>
          <p:nvPr/>
        </p:nvSpPr>
        <p:spPr>
          <a:xfrm>
            <a:off x="6858000" y="55626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381000" y="5486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ковалентная полярная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5486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ковалентная неполярная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00600" y="5562600"/>
            <a:ext cx="1752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водородная</a:t>
            </a:r>
            <a:endParaRPr lang="ru-RU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15200" y="556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ионная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52400" y="1676400"/>
            <a:ext cx="22098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1676400"/>
            <a:ext cx="1905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верно только А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600" y="4572000"/>
            <a:ext cx="1905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верно только А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2438400" y="45720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514600" y="4572000"/>
            <a:ext cx="198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верно только Б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6858000" y="4572000"/>
            <a:ext cx="21336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010400" y="4495800"/>
            <a:ext cx="18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оба суждения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верны</a:t>
            </a:r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31" grpId="0"/>
      <p:bldP spid="32" grpId="0"/>
      <p:bldP spid="33" grpId="0"/>
      <p:bldP spid="13" grpId="0" animBg="1"/>
      <p:bldP spid="14" grpId="0" animBg="1"/>
      <p:bldP spid="8" grpId="0" animBg="1"/>
      <p:bldP spid="9" grpId="0" animBg="1"/>
      <p:bldP spid="35" grpId="0"/>
      <p:bldP spid="30" grpId="0"/>
      <p:bldP spid="36" grpId="0"/>
      <p:bldP spid="37" grpId="0"/>
      <p:bldP spid="10" grpId="0" animBg="1"/>
      <p:bldP spid="43" grpId="0" animBg="1"/>
      <p:bldP spid="48" grpId="0"/>
      <p:bldP spid="52" grpId="0" animBg="1"/>
      <p:bldP spid="53" grpId="0" animBg="1"/>
      <p:bldP spid="55" grpId="0" animBg="1"/>
      <p:bldP spid="54" grpId="0" animBg="1"/>
      <p:bldP spid="60" grpId="0"/>
      <p:bldP spid="62" grpId="0"/>
      <p:bldP spid="65" grpId="0"/>
      <p:bldP spid="66" grpId="0"/>
      <p:bldP spid="12" grpId="0" animBg="1"/>
      <p:bldP spid="29" grpId="0"/>
      <p:bldP spid="45" grpId="0"/>
      <p:bldP spid="42" grpId="0" animBg="1"/>
      <p:bldP spid="47" grpId="0"/>
      <p:bldP spid="44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83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А5. Химическая связь между атомом водорода и атомом углерода в этане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609600"/>
            <a:ext cx="2209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ВЕРНО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38400" y="6096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8200" y="6096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0" y="6096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58000" y="609600"/>
            <a:ext cx="21336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609600"/>
            <a:ext cx="2209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38400" y="609600"/>
            <a:ext cx="21336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8200" y="609600"/>
            <a:ext cx="21336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ковалентная полярная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609600"/>
            <a:ext cx="1752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водородная</a:t>
            </a:r>
            <a:endParaRPr lang="ru-RU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533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ковалентная неполярная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609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ионная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2400" y="1143000"/>
            <a:ext cx="88392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А6. Два элемента, которые обязательно входят в состав органических веществ, - это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2400" y="1828800"/>
            <a:ext cx="2209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38400" y="18288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8200" y="18288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58000" y="18288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ВЕРНО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2400" y="1828800"/>
            <a:ext cx="22098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38400" y="18288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48200" y="18288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58000" y="18288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096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С и О	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95600" y="17526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Н и О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315200" y="17526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2400" y="2209800"/>
            <a:ext cx="883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А7. Углерод в органических соединениях имеет валентность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52400" y="2667000"/>
            <a:ext cx="2209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38400" y="2667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2400" y="3657600"/>
            <a:ext cx="2209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48200" y="2667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58000" y="2667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58000" y="2667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48200" y="2667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438400" y="2667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2400" y="2667000"/>
            <a:ext cx="22098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2400" y="3657600"/>
            <a:ext cx="22098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5400" y="259080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88900" algn="l"/>
                <a:tab pos="265113" algn="l"/>
                <a:tab pos="354013" algn="l"/>
                <a:tab pos="452438" algn="l"/>
                <a:tab pos="541338" algn="l"/>
                <a:tab pos="717550" algn="l"/>
                <a:tab pos="806450" algn="l"/>
                <a:tab pos="8953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676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0" y="2590800"/>
            <a:ext cx="8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2400" y="3048000"/>
            <a:ext cx="88392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А8. Связи между атомами  углерода в органических соединениях могут быть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438400" y="36576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648200" y="36576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858000" y="36576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438400" y="36576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648200" y="36576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858000" y="36576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68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тройными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908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двойными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одинарными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81800" y="3657600"/>
            <a:ext cx="2160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одинарными, двойными, тройными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52400" y="4267200"/>
            <a:ext cx="8839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А9. Укажите, какое суждение является правильным: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А) каждое вещество имеет определенное строение;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Б) свойства вещества зависят от его строения.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152400" y="52578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362200" y="52578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572000" y="52578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781800" y="5257800"/>
            <a:ext cx="21336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362200" y="52578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572000" y="52578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52400" y="52578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6781800" y="5257800"/>
            <a:ext cx="2133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2400" y="5257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верно только А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38400" y="5334000"/>
            <a:ext cx="201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верно только Б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00600" y="5257800"/>
            <a:ext cx="1548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Верны оба суждения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58000" y="5257800"/>
            <a:ext cx="1872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Оба суждения не верны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81600" y="175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  <p:bldP spid="21" grpId="0" animBg="1"/>
      <p:bldP spid="24" grpId="0" animBg="1"/>
      <p:bldP spid="25" grpId="0" animBg="1"/>
      <p:bldP spid="26" grpId="0" animBg="1"/>
      <p:bldP spid="27" grpId="0"/>
      <p:bldP spid="29" grpId="0"/>
      <p:bldP spid="30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55" grpId="0" animBg="1"/>
      <p:bldP spid="56" grpId="0" animBg="1"/>
      <p:bldP spid="57" grpId="0" animBg="1"/>
      <p:bldP spid="58" grpId="0"/>
      <p:bldP spid="59" grpId="0"/>
      <p:bldP spid="60" grpId="0"/>
      <p:bldP spid="51" grpId="0"/>
      <p:bldP spid="72" grpId="0" animBg="1"/>
      <p:bldP spid="73" grpId="0" animBg="1"/>
      <p:bldP spid="74" grpId="0" animBg="1"/>
      <p:bldP spid="75" grpId="0" animBg="1"/>
      <p:bldP spid="77" grpId="0"/>
      <p:bldP spid="78" grpId="0"/>
      <p:bldP spid="79" grpId="0"/>
      <p:bldP spid="80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83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А10. Валентность углерода в этане С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равна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400" y="990600"/>
            <a:ext cx="883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А11. Структурная формула бутана С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905000"/>
            <a:ext cx="883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А12. Структурная формула этанола С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58000" y="23622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58000" y="6096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8200" y="6096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38400" y="6096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2400" y="6096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8000" y="14478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8200" y="14478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38400" y="14478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52400" y="14478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2400" y="6096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38400" y="6096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48200" y="6096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58000" y="6096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5334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5334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33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53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52400" y="14478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38400" y="1447800"/>
            <a:ext cx="2133600" cy="396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858000" y="14478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48200" y="14478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2400" y="1447800"/>
            <a:ext cx="2124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38400" y="1447800"/>
            <a:ext cx="212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8200" y="1447800"/>
            <a:ext cx="1980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–СН–СН–СН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858000" y="1447800"/>
            <a:ext cx="212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8200" y="23622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438400" y="23622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52400" y="2362200"/>
            <a:ext cx="21336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52400" y="23622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438400" y="23622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648200" y="23622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58000" y="2362200"/>
            <a:ext cx="2133600" cy="36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4800" y="2362200"/>
            <a:ext cx="172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–О–Н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90800" y="2362200"/>
            <a:ext cx="172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–Н–О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76800" y="2362200"/>
            <a:ext cx="1728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–О–Н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39000" y="2362200"/>
            <a:ext cx="1476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–О–СН</a:t>
            </a:r>
            <a:r>
              <a:rPr lang="ru-RU" sz="1500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581400" y="4724400"/>
            <a:ext cx="16002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3581400" y="4724400"/>
            <a:ext cx="1600200" cy="22860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581400" y="5257800"/>
            <a:ext cx="1600200" cy="15240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3581400" y="5181600"/>
            <a:ext cx="1600200" cy="22860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9" grpId="0"/>
      <p:bldP spid="40" grpId="0"/>
      <p:bldP spid="41" grpId="0"/>
      <p:bldP spid="42" grpId="0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228600"/>
            <a:ext cx="8839200" cy="990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А13. При сгорании этилового спирта С</a:t>
            </a:r>
            <a:r>
              <a:rPr lang="ru-RU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 образовалась 11,2 л (н.у.) углекислого газа. Определите массу образовавшейся при этом воды.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</a:t>
            </a:r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81800" y="5334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" y="1905000"/>
            <a:ext cx="88392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А14. При сгорании этилового спирта С</a:t>
            </a:r>
            <a:r>
              <a:rPr lang="ru-RU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 образовалось 15,2г воды. Определите объем (н.у.) израсходованного на сгорание спирта воздуха. Объемная доля кислорода в воздухе равна 0,21.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3657600"/>
            <a:ext cx="8839200" cy="152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А15. Определите объем воздуха (н.у.), необходимый для сгорания смеси, состоящей из 10л (н.у.) пропана и 20л (н.у.) бутана, если объемная доля кислорода в воздухе равна 0,21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5334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ВЕРНО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62200" y="5334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400" y="53340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2400" y="31242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62200" y="31242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8200" y="31242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00" y="31242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2400" y="12954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62200" y="12954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8200" y="12954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58000" y="1295400"/>
            <a:ext cx="21336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2400" y="5334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62200" y="5334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72000" y="5334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81800" y="53340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58000" y="12954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8200" y="12954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62200" y="12954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2400" y="12954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58000" y="31242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48200" y="31242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62200" y="31242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400" y="3124200"/>
            <a:ext cx="2133600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33400" y="1219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12,0г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121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12,5г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121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13,0г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39000" y="121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13,5г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90л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94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95л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81600" y="3048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100л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3048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105л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525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794л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1800" y="5257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825л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53000" y="525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857л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152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893л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685800"/>
            <a:ext cx="88392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В1.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Установите соответствие  между названием элемента и характерной валентностью его атома. Ответ дайте в виде последовательности цифр, соответствующих буквам по алфавиту.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905000"/>
            <a:ext cx="8839200" cy="1600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НАЗВАНИЕ ЭЛЕМЕНТА	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ВАЛЕНТНОСТЬ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А) Кислород		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Б) Водород		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В) Углерод		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III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Г) Азот			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IV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76400" y="2286000"/>
            <a:ext cx="29718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752600" y="2286000"/>
            <a:ext cx="28956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52600" y="2895600"/>
            <a:ext cx="2971800" cy="228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752600" y="2819400"/>
            <a:ext cx="29718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705600" y="2895600"/>
            <a:ext cx="1219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214</a:t>
            </a:r>
            <a:r>
              <a:rPr lang="ru-RU" sz="2400" dirty="0" smtClean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05600" y="2819400"/>
            <a:ext cx="1219200" cy="533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228600"/>
            <a:ext cx="8839200" cy="32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Часть Б (задания с кратким ответом)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839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В2. Установите соответствие между символом элемента и валентностью его атома в молекуле этилового спирта С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b="1" baseline="-30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ОН. Ответ дайте в виде последовательности цифр, соответствующих буквам по алфавиту.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400" y="1143000"/>
            <a:ext cx="8839200" cy="1600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СИМВОЛ ЭЛЕМЕНТА		ВАЛЕНТНОСТЬ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А) С			1)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Б) Н			2)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В) О			3)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	4)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IV</a:t>
            </a:r>
            <a:endParaRPr lang="en-US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2819400"/>
            <a:ext cx="8839200" cy="90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В3. Установите соответствие между формулой соединения и степенью окисления азота в ней. Ответ дайте в виде последовательности цифр, соответствующих буквам по алфавиту.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3810000"/>
            <a:ext cx="88392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ФОРМУЛА СОЕДИНЕНИЯ	СТЕПЕНЬ </a:t>
            </a:r>
            <a:r>
              <a:rPr lang="ru-RU" b="1" i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ОКИСЛЕНИЯ азота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А)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b="1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	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1) -3 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Б)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lang="ru-RU" b="1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2) 0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В)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NaNO</a:t>
            </a:r>
            <a:r>
              <a:rPr lang="ru-RU" b="1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3) +1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Г)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b="1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4) +3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Д)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HNO</a:t>
            </a:r>
            <a:r>
              <a:rPr lang="ru-RU" b="1" baseline="-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5) +5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67000" y="1676400"/>
            <a:ext cx="21336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667000" y="1676400"/>
            <a:ext cx="21336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667000" y="1981200"/>
            <a:ext cx="21336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7239000" y="2133600"/>
            <a:ext cx="1219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412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24200" y="4343400"/>
            <a:ext cx="17526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124200" y="4419600"/>
            <a:ext cx="16764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76600" y="4953000"/>
            <a:ext cx="16002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276600" y="4953000"/>
            <a:ext cx="16002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200400" y="5181600"/>
            <a:ext cx="1676400" cy="30480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7162800" y="5257800"/>
            <a:ext cx="1219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21534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39000" y="2057400"/>
            <a:ext cx="1219200" cy="533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62800" y="5181600"/>
            <a:ext cx="12192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8392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В4. Установите соответствие между валентностью и степенью окисления кислорода и соединением, в котором кислород имеет подобную валентность и степень окисления. Ответ дайте в виде последовательности цифр, соответствующих буквам по алфавиту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400" y="1447800"/>
            <a:ext cx="8839200" cy="1764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ВАЛЕНТНОСТЬ И СТЕПЕНЬ	СОЕДИНЕНИЕ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	ОКИСЛЕНИЯ КИСЛОРОДА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А)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-2		1)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Б)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-1		2)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В)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0		3)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Г)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+2	4)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" y="3276600"/>
            <a:ext cx="8839200" cy="90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В5. Установите соответствие между соединением и степенью окисления углерода в них. Ответ дайте в виде последовательности цифр, соответствующих буквам по алфавиту.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4267200"/>
            <a:ext cx="8839200" cy="205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СОЕДИНЕНИЕ 		СТЕПЕНЬ ОКИСЛЕНИЯ 								УГЛЕРОДА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А) СаС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1) -4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Б)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2) -1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В)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	3) +1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Г)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	4) +2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			Д)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5) +4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62400" y="2209800"/>
            <a:ext cx="9144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62400" y="2438400"/>
            <a:ext cx="9144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962400" y="2743200"/>
            <a:ext cx="9144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4038600" y="2209800"/>
            <a:ext cx="838200" cy="838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162800" y="2514600"/>
            <a:ext cx="1219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3241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62800" y="5486400"/>
            <a:ext cx="1219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25141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2800" y="2438400"/>
            <a:ext cx="12192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191000" y="5029200"/>
            <a:ext cx="16002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267200" y="5334000"/>
            <a:ext cx="15240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267200" y="5029200"/>
            <a:ext cx="15240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191000" y="5867400"/>
            <a:ext cx="15240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191000" y="5029200"/>
            <a:ext cx="1524000" cy="1066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7162800" y="5410200"/>
            <a:ext cx="12192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2388</TotalTime>
  <Words>709</Words>
  <PresentationFormat>Экран (4:3)</PresentationFormat>
  <Paragraphs>206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Предмет органической химии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</cp:lastModifiedBy>
  <cp:revision>242</cp:revision>
  <dcterms:modified xsi:type="dcterms:W3CDTF">2011-04-29T08:06:51Z</dcterms:modified>
</cp:coreProperties>
</file>