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vbaProject" Target="vbaProject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9072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9072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7EBF-6FAB-47CE-9151-743559779908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Аминокислоты. Белки</a:t>
            </a:r>
            <a:endParaRPr lang="ru-RU" sz="8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212754" y="4928667"/>
            <a:ext cx="5230783" cy="14864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подготовила учитель химии</a:t>
            </a:r>
          </a:p>
          <a:p>
            <a:r>
              <a:rPr lang="ru-RU" sz="2400" dirty="0" smtClean="0"/>
              <a:t>высшей квалификационной категории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Вакенгут</a:t>
            </a:r>
            <a:r>
              <a:rPr lang="ru-RU" sz="2400" dirty="0" smtClean="0"/>
              <a:t> </a:t>
            </a:r>
            <a:r>
              <a:rPr lang="ru-RU" sz="2400" dirty="0" smtClean="0"/>
              <a:t>Ирина </a:t>
            </a:r>
            <a:r>
              <a:rPr lang="ru-RU" sz="2400" dirty="0" err="1" smtClean="0"/>
              <a:t>Эгоновна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000500" y="4085705"/>
            <a:ext cx="1794509" cy="82919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9 класс</a:t>
            </a:r>
            <a:endParaRPr lang="ru-RU" sz="32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3A88-818A-4C8C-97BB-49B87B616CA7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9. При полном гидролизе белка под влиянием ферментов образуются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полипептиды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трипептиды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дипептиды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аминокислоты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B60F-1ED1-41B9-B494-2FCEBE529D4A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10. Белки, являющиеся составной частью оболочки, ядра и цитоплазмы клеток, выполняют функцию белков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каталитическую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защитную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строительную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транспортную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F3EE-8B08-4CCC-93F9-716A3E638E09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11. Ферменты выполняют функцию белков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каталитическую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защитную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строительную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транспортную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01E3-04C9-4EF1-8BDA-732DFE17873D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12.  Белок крови – гемоглобин выполняет функцию белков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каталитическую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защитную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строительную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транспортную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8F4F-5A7D-4ACF-9BD1-2751BF147902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13. Антитела и антитоксины выполняют функцию белков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каталитическую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защитную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строительную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mtClean="0"/>
              <a:t>транспортную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C552-2185-49E8-8824-CB08021C704D}" type="datetime1">
              <a:rPr lang="ru-RU" smtClean="0"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14. Для осуществления </a:t>
            </a:r>
            <a:r>
              <a:rPr lang="ru-RU" dirty="0" err="1" smtClean="0"/>
              <a:t>биуретовой</a:t>
            </a:r>
            <a:r>
              <a:rPr lang="ru-RU" dirty="0" smtClean="0"/>
              <a:t> реакции на белок надо использовать раствор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NaOH </a:t>
            </a:r>
            <a:r>
              <a:rPr lang="ru-RU" dirty="0" smtClean="0"/>
              <a:t>и</a:t>
            </a:r>
            <a:r>
              <a:rPr lang="en-US" dirty="0" smtClean="0"/>
              <a:t> CuSO</a:t>
            </a:r>
            <a:r>
              <a:rPr lang="en-US" baseline="-25000" dirty="0" smtClean="0"/>
              <a:t>4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dirty="0" smtClean="0"/>
              <a:t>CuSO</a:t>
            </a:r>
            <a:r>
              <a:rPr lang="en-US" baseline="-25000" dirty="0" smtClean="0"/>
              <a:t>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HNO</a:t>
            </a:r>
            <a:r>
              <a:rPr lang="en-US" baseline="-25000" dirty="0" smtClean="0"/>
              <a:t>3(</a:t>
            </a:r>
            <a:r>
              <a:rPr lang="ru-RU" baseline="-25000" dirty="0" err="1" smtClean="0"/>
              <a:t>конц</a:t>
            </a:r>
            <a:r>
              <a:rPr lang="ru-RU" baseline="-25000" dirty="0" smtClean="0"/>
              <a:t>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HNO</a:t>
            </a:r>
            <a:r>
              <a:rPr lang="en-US" baseline="-25000" dirty="0" smtClean="0"/>
              <a:t>3(</a:t>
            </a:r>
            <a:r>
              <a:rPr lang="ru-RU" baseline="-25000" dirty="0" err="1" smtClean="0"/>
              <a:t>разб</a:t>
            </a:r>
            <a:r>
              <a:rPr lang="ru-RU" baseline="-25000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0F0D-EF2D-4F67-97A5-549150CF78D0}" type="datetime1">
              <a:rPr lang="ru-RU" smtClean="0"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15. </a:t>
            </a:r>
            <a:r>
              <a:rPr lang="ru-RU" dirty="0" smtClean="0"/>
              <a:t>Для осуществления </a:t>
            </a:r>
            <a:r>
              <a:rPr lang="ru-RU" dirty="0" smtClean="0"/>
              <a:t>ксантопротеиновой </a:t>
            </a:r>
            <a:r>
              <a:rPr lang="ru-RU" dirty="0" smtClean="0"/>
              <a:t>реакции на белок надо использовать раствор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NaOH </a:t>
            </a:r>
            <a:r>
              <a:rPr lang="ru-RU" dirty="0" smtClean="0"/>
              <a:t>и</a:t>
            </a:r>
            <a:r>
              <a:rPr lang="en-US" dirty="0" smtClean="0"/>
              <a:t> CuSO</a:t>
            </a:r>
            <a:r>
              <a:rPr lang="en-US" baseline="-25000" dirty="0" smtClean="0"/>
              <a:t>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 </a:t>
            </a:r>
            <a:r>
              <a:rPr lang="ru-RU" dirty="0" smtClean="0"/>
              <a:t>и</a:t>
            </a:r>
            <a:r>
              <a:rPr lang="en-US" dirty="0" smtClean="0"/>
              <a:t> CuSO</a:t>
            </a:r>
            <a:r>
              <a:rPr lang="en-US" baseline="-25000" dirty="0" smtClean="0"/>
              <a:t>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HNO</a:t>
            </a:r>
            <a:r>
              <a:rPr lang="en-US" baseline="-25000" dirty="0" smtClean="0"/>
              <a:t>3(</a:t>
            </a:r>
            <a:r>
              <a:rPr lang="ru-RU" baseline="-25000" dirty="0" err="1" smtClean="0"/>
              <a:t>конц</a:t>
            </a:r>
            <a:r>
              <a:rPr lang="ru-RU" baseline="-25000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HNO</a:t>
            </a:r>
            <a:r>
              <a:rPr lang="en-US" baseline="-25000" dirty="0" smtClean="0"/>
              <a:t>3(</a:t>
            </a:r>
            <a:r>
              <a:rPr lang="ru-RU" baseline="-25000" dirty="0" err="1" smtClean="0"/>
              <a:t>разб</a:t>
            </a:r>
            <a:r>
              <a:rPr lang="ru-RU" baseline="-25000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D4EE-290B-4911-979C-C2D19F4E8E87}" type="datetime1">
              <a:rPr lang="ru-RU" smtClean="0"/>
              <a:t>09.05.2012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1.Укажите, какое суждение является правильным: </a:t>
            </a:r>
          </a:p>
          <a:p>
            <a:pPr>
              <a:buNone/>
            </a:pPr>
            <a:r>
              <a:rPr lang="ru-RU" sz="2800" dirty="0" smtClean="0"/>
              <a:t>А) аминокислоты – это органические вещества, которые содержат аминогруппу –</a:t>
            </a:r>
            <a:r>
              <a:rPr lang="en-US" sz="2800" dirty="0" smtClean="0"/>
              <a:t>NH</a:t>
            </a:r>
            <a:r>
              <a:rPr lang="en-US" sz="2800" baseline="-25000" dirty="0" smtClean="0"/>
              <a:t>2 </a:t>
            </a:r>
            <a:r>
              <a:rPr lang="ru-RU" sz="2800" dirty="0" smtClean="0"/>
              <a:t>и карбоксильную группу –СООН; Б) реакция поликонденсации – это реакция получения полимеров, которая сопровождается выделением воды</a:t>
            </a:r>
            <a:endParaRPr lang="ru-RU" sz="28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верно только А</a:t>
            </a:r>
            <a:endParaRPr lang="ru-RU" sz="28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верно только Б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оба суждения верны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оба суждения неверны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335-C010-43CB-9A3C-60819F460B8B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Аминокислоты могут иметь химические свойства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только кислотные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и основные и кислотные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только основные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ни основные, ни кислотные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DEBC-5482-44B8-9FB5-9FC6E0FDA74A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Кислотные свойства аминокислот определяются наличием группы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- СООН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- СН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en-US" dirty="0" smtClean="0"/>
              <a:t>NH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- OH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0ED5-FA32-45B3-941D-5D4097614DD2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Основные свойства аминокислот определяются наличием группы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- СН</a:t>
            </a:r>
            <a:r>
              <a:rPr lang="ru-RU" baseline="-25000" dirty="0" smtClean="0"/>
              <a:t>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- СООН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- OH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en-US" dirty="0" smtClean="0"/>
              <a:t>NH</a:t>
            </a:r>
            <a:r>
              <a:rPr lang="en-US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EF34-16E2-4166-84DC-0A4237A9D311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Остатки аминокислот связаны в полипептидах с помощью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водородной связи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ионной связи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пептидной связи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mtClean="0"/>
              <a:t>ковалентной </a:t>
            </a:r>
            <a:r>
              <a:rPr lang="ru-RU" dirty="0" smtClean="0"/>
              <a:t>неполярной связи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03A-C654-40D6-862F-E2BEBC437E7B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6.Укажите число различных аминокислот, из которых в живых организмах синтезируются белки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28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3AD6-CC2B-4F81-8C15-E3338D5FEB24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Порядок чередования аминокислотных остатков в полипептидной цепи белка определяет его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первичную структуру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вторичную структуру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третичную структуру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четвертичную структуру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9251-C67A-43D2-BF7C-704BC99A0E01}" type="datetime1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8. Вторичная структура белка обусловлена образованием связей следующего типа: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ионных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водородных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пептидных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дисульфидных</a:t>
            </a:r>
            <a:r>
              <a:rPr lang="ru-RU" dirty="0" smtClean="0"/>
              <a:t> мостиков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321</Words>
  <Application>Microsoft Office PowerPoint</Application>
  <PresentationFormat>Экран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User</cp:lastModifiedBy>
  <cp:revision>29</cp:revision>
  <dcterms:created xsi:type="dcterms:W3CDTF">2010-02-09T18:22:56Z</dcterms:created>
  <dcterms:modified xsi:type="dcterms:W3CDTF">2012-05-09T13:40:18Z</dcterms:modified>
</cp:coreProperties>
</file>