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76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9072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9072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Предельные одноосновные карбоновые кислоты. Сложные эфиры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Вакенгут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Ирина </a:t>
            </a:r>
            <a:r>
              <a:rPr lang="ru-RU" dirty="0" err="1" smtClean="0"/>
              <a:t>Эгоновна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F71-D329-4C18-AB89-53837F071B39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Укажите цвет лакмуса в растворе уксусной кислоты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синий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красный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фиолетовый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желтый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A39-2172-4459-8993-AE0D93356263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В реакцию этерификации вступают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кислота и альдегид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спирт и альдегид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кислота и спирт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спирт и этилен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E6FF-303B-48C1-A362-337210C03ECC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В ходе реакции этерификации образуется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сложный эфир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спирт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альдегид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кислота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9B60-BA98-4514-ABD1-B66F0591FB1C}" type="datetime1">
              <a:rPr lang="ru-RU" smtClean="0"/>
              <a:t>25.04.2014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210-0FB7-4610-9627-E529233B7C59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ru-RU" dirty="0" smtClean="0"/>
              <a:t>Карбоксильная группа - это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-ОН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-СНО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-СООН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F900-11F4-47D8-98B1-E039323F4C29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ru-RU" dirty="0" smtClean="0"/>
              <a:t>Общая формула предельных одноосновных карбоновых кислот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COOH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CHO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OH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COOC</a:t>
            </a:r>
            <a:r>
              <a:rPr lang="en-US" baseline="-25000" dirty="0" smtClean="0"/>
              <a:t>m</a:t>
            </a:r>
            <a:r>
              <a:rPr lang="en-US" dirty="0" smtClean="0"/>
              <a:t>H</a:t>
            </a:r>
            <a:r>
              <a:rPr lang="en-US" baseline="-25000" dirty="0" smtClean="0"/>
              <a:t>2m+1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56A-2596-4A63-986F-E11F794E4052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ru-RU" dirty="0" smtClean="0"/>
              <a:t>Общая формула сложных эфиров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COOH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CHO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OH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COOC</a:t>
            </a:r>
            <a:r>
              <a:rPr lang="en-US" baseline="-25000" dirty="0" smtClean="0"/>
              <a:t>m</a:t>
            </a:r>
            <a:r>
              <a:rPr lang="en-US" dirty="0" smtClean="0"/>
              <a:t>H</a:t>
            </a:r>
            <a:r>
              <a:rPr lang="en-US" baseline="-25000" dirty="0" smtClean="0"/>
              <a:t>2m+1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6937-86E8-460E-9893-4670C3800455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Формула уксусного альдегида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COOH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baseline="-25000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5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5F5-91FE-48E6-8790-3C1DD0C93A0E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Формула уксусной кислоты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baseline="-25000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5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COOH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2A1F-D37A-49E3-895F-67DA23EB9015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Определите вещество </a:t>
            </a:r>
            <a:r>
              <a:rPr lang="en-US" dirty="0" smtClean="0"/>
              <a:t> X  </a:t>
            </a:r>
            <a:r>
              <a:rPr lang="ru-RU" dirty="0" smtClean="0"/>
              <a:t>в схеме: </a:t>
            </a:r>
          </a:p>
          <a:p>
            <a:pPr>
              <a:buNone/>
            </a:pPr>
            <a:r>
              <a:rPr lang="ru-RU" dirty="0" smtClean="0"/>
              <a:t>этанол</a:t>
            </a:r>
            <a:r>
              <a:rPr lang="ru-RU" dirty="0" smtClean="0">
                <a:latin typeface="Century Gothic"/>
              </a:rPr>
              <a:t>→</a:t>
            </a:r>
            <a:r>
              <a:rPr lang="ru-RU" dirty="0" smtClean="0"/>
              <a:t> 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 smtClean="0">
                <a:latin typeface="Century Gothic"/>
              </a:rPr>
              <a:t>→ </a:t>
            </a:r>
            <a:r>
              <a:rPr lang="ru-RU" dirty="0" smtClean="0">
                <a:latin typeface="+mj-lt"/>
              </a:rPr>
              <a:t>уксусная кислота</a:t>
            </a:r>
            <a:endParaRPr lang="ru-RU" dirty="0"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baseline="-25000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5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baseline="-25000" dirty="0" smtClean="0"/>
              <a:t>3</a:t>
            </a:r>
            <a:r>
              <a:rPr lang="en-US" dirty="0" smtClean="0"/>
              <a:t>H</a:t>
            </a:r>
            <a:r>
              <a:rPr lang="ru-RU" baseline="-25000" dirty="0" smtClean="0"/>
              <a:t>7</a:t>
            </a:r>
            <a:r>
              <a:rPr lang="en-US" dirty="0" smtClean="0"/>
              <a:t>CH</a:t>
            </a:r>
            <a:r>
              <a:rPr lang="ru-RU" dirty="0" smtClean="0"/>
              <a:t>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F290-1B7B-4220-930E-1053ED039AF8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Определите вещество </a:t>
            </a:r>
            <a:r>
              <a:rPr lang="en-US" dirty="0" smtClean="0"/>
              <a:t> X  </a:t>
            </a:r>
            <a:r>
              <a:rPr lang="ru-RU" dirty="0" smtClean="0"/>
              <a:t>в схеме: </a:t>
            </a:r>
          </a:p>
          <a:p>
            <a:pPr>
              <a:buNone/>
            </a:pPr>
            <a:r>
              <a:rPr lang="ru-RU" dirty="0" smtClean="0"/>
              <a:t>этилен</a:t>
            </a:r>
            <a:r>
              <a:rPr lang="ru-RU" dirty="0" smtClean="0">
                <a:latin typeface="Century Gothic"/>
              </a:rPr>
              <a:t>→</a:t>
            </a:r>
            <a:r>
              <a:rPr lang="ru-RU" dirty="0" smtClean="0"/>
              <a:t> 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 smtClean="0">
                <a:latin typeface="Century Gothic"/>
              </a:rPr>
              <a:t>→ </a:t>
            </a:r>
            <a:r>
              <a:rPr lang="ru-RU" dirty="0" smtClean="0"/>
              <a:t>уксусный альдегид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ru-RU" dirty="0" smtClean="0"/>
              <a:t>ОН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</a:t>
            </a:r>
            <a:r>
              <a:rPr lang="ru-RU" dirty="0" smtClean="0"/>
              <a:t>ООН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baseline="-25000" dirty="0" smtClean="0"/>
              <a:t>2</a:t>
            </a:r>
            <a:r>
              <a:rPr lang="en-US" dirty="0" smtClean="0"/>
              <a:t>H</a:t>
            </a:r>
            <a:r>
              <a:rPr lang="ru-RU" baseline="-25000" dirty="0" smtClean="0"/>
              <a:t>5</a:t>
            </a:r>
            <a:r>
              <a:rPr lang="ru-RU" dirty="0" smtClean="0"/>
              <a:t>ОН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3</a:t>
            </a:r>
            <a:r>
              <a:rPr lang="en-US" dirty="0" smtClean="0"/>
              <a:t>C</a:t>
            </a:r>
            <a:r>
              <a:rPr lang="ru-RU" dirty="0" smtClean="0"/>
              <a:t>ООСН</a:t>
            </a:r>
            <a:r>
              <a:rPr lang="ru-RU" baseline="-25000" dirty="0" smtClean="0"/>
              <a:t>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D6B4-E7D3-4F6A-B23B-8A72CFC66C4D}" type="datetime1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Определите вещество </a:t>
            </a:r>
            <a:r>
              <a:rPr lang="en-US" dirty="0" smtClean="0"/>
              <a:t> X  </a:t>
            </a:r>
            <a:r>
              <a:rPr lang="ru-RU" dirty="0" smtClean="0"/>
              <a:t>в схеме: </a:t>
            </a:r>
          </a:p>
          <a:p>
            <a:pPr>
              <a:buNone/>
            </a:pPr>
            <a:r>
              <a:rPr lang="ru-RU" dirty="0" smtClean="0"/>
              <a:t>этан</a:t>
            </a:r>
            <a:r>
              <a:rPr lang="ru-RU" dirty="0" smtClean="0">
                <a:latin typeface="Century Gothic"/>
              </a:rPr>
              <a:t>→</a:t>
            </a:r>
            <a:r>
              <a:rPr lang="ru-RU" dirty="0" smtClean="0"/>
              <a:t> 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 smtClean="0">
                <a:latin typeface="Century Gothic"/>
              </a:rPr>
              <a:t>→ </a:t>
            </a:r>
            <a:r>
              <a:rPr lang="ru-RU" dirty="0" smtClean="0"/>
              <a:t>этиловый спирт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пропилен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уксусный альдегид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mtClean="0"/>
              <a:t>уксусная </a:t>
            </a:r>
            <a:r>
              <a:rPr lang="ru-RU" dirty="0" smtClean="0"/>
              <a:t>кислота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этилен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223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25</cp:revision>
  <dcterms:created xsi:type="dcterms:W3CDTF">2010-02-09T18:22:56Z</dcterms:created>
  <dcterms:modified xsi:type="dcterms:W3CDTF">2014-04-25T17:06:48Z</dcterms:modified>
</cp:coreProperties>
</file>