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vbaProject.bin" ContentType="application/vnd.ms-office.vbaProject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9774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06/relationships/vbaProject" Target="vbaProject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9072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9072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7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4294967295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9600" dirty="0" smtClean="0"/>
              <a:t>Спирты</a:t>
            </a:r>
            <a:endParaRPr lang="ru-RU" sz="9600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err="1" smtClean="0"/>
              <a:t>Вакенгут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Ирина </a:t>
            </a:r>
            <a:r>
              <a:rPr lang="ru-RU" dirty="0" err="1" smtClean="0"/>
              <a:t>Эгоновна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4486-4B13-4BE9-B2C5-4063BFA8BB15}" type="datetime1">
              <a:rPr lang="ru-RU" smtClean="0"/>
              <a:pPr/>
              <a:t>21.04.2012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9. При дегидратации этанола концентрированной серной кислотой при нагревании образуется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этан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пропилен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этилен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этиленгликоль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9BE2-B0A9-47A9-B6B2-750D205B24F6}" type="datetime1">
              <a:rPr lang="ru-RU" smtClean="0"/>
              <a:pPr/>
              <a:t>21.04.2012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10. При окислении этилового спирта на воздухе в присутствии меди при нагревании образуется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этиленгликоль</a:t>
            </a:r>
          </a:p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этиловый спирт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этан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уксусный альдегид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EADB-B694-4E22-97D8-9627FD8C4DF3}" type="datetime1">
              <a:rPr lang="ru-RU" smtClean="0"/>
              <a:pPr/>
              <a:t>21.04.2012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11. Многоатомные спирты образуют ярко-синий раствор с одним из веществ, формула которого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 smtClean="0"/>
              <a:t>CuO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Cu(OH)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Al(OH)</a:t>
            </a:r>
            <a:r>
              <a:rPr lang="en-US" baseline="-25000" dirty="0" smtClean="0"/>
              <a:t>3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 smtClean="0"/>
              <a:t>NaOH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09BF-7574-4711-AD74-A449F3ED8630}" type="datetime1">
              <a:rPr lang="ru-RU" smtClean="0"/>
              <a:pPr/>
              <a:t>21.04.2012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12. Функциональная группа альдегидов – альдегидная группа - это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-ОН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-СООН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-СНО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NH</a:t>
            </a:r>
            <a:r>
              <a:rPr lang="en-US" baseline="-25000" dirty="0" smtClean="0"/>
              <a:t>2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35F5-17AF-4E49-9CD3-CA48C2F902B1}" type="datetime1">
              <a:rPr lang="ru-RU" smtClean="0"/>
              <a:pPr/>
              <a:t>21.04.2012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13. Ядовитая жидкость, используемая в качестве антифриза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метанол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этанол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этиленгликоль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глицерин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70DF-7C53-4927-B4C1-B55FCE08F121}" type="datetime1">
              <a:rPr lang="ru-RU" smtClean="0"/>
              <a:pPr/>
              <a:t>21.04.2012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14. Жидкость, используемая для смягчения кожи рук и лица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метанол</a:t>
            </a:r>
          </a:p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этанол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этиленгликоль</a:t>
            </a:r>
          </a:p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глицерин</a:t>
            </a: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B263-E444-4100-8A24-260AC752E605}" type="datetime1">
              <a:rPr lang="ru-RU" smtClean="0"/>
              <a:pPr/>
              <a:t>21.04.2012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smtClean="0"/>
              <a:t>15. Ядовитая </a:t>
            </a:r>
            <a:r>
              <a:rPr lang="ru-RU" dirty="0" smtClean="0"/>
              <a:t>жидкость, небольшое количество которой приводит к слепоте, большее – к летальному исходу, используемая в качестве растворителя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метанол</a:t>
            </a:r>
          </a:p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этанол</a:t>
            </a:r>
          </a:p>
          <a:p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этиленгликоль</a:t>
            </a:r>
          </a:p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smtClean="0"/>
              <a:t>глицерин</a:t>
            </a:r>
          </a:p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0959-A638-4A0A-AC45-4D82B7453BAE}" type="datetime1">
              <a:rPr lang="ru-RU" smtClean="0"/>
              <a:pPr/>
              <a:t>21.04.2012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7CFD-6EE0-41AE-A5A6-E059F4359B92}" type="datetime1">
              <a:rPr lang="ru-RU" smtClean="0"/>
              <a:pPr/>
              <a:t>21.04.2012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1.Общая формула одноатомных спиртов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R-</a:t>
            </a:r>
            <a:r>
              <a:rPr lang="ru-RU" smtClean="0"/>
              <a:t>СО</a:t>
            </a:r>
            <a:r>
              <a:rPr lang="en-US" smtClean="0"/>
              <a:t>OH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R-CHO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R-OH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R-NH</a:t>
            </a:r>
            <a:r>
              <a:rPr lang="en-US" baseline="-25000" smtClean="0"/>
              <a:t>2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4E75-0E91-4DF1-BF25-140B398B2351}" type="datetime1">
              <a:rPr lang="ru-RU" smtClean="0"/>
              <a:pPr/>
              <a:t>21.04.2012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2. Укажите, какое суждение является правильным: </a:t>
            </a:r>
          </a:p>
          <a:p>
            <a:pPr>
              <a:buNone/>
            </a:pPr>
            <a:r>
              <a:rPr lang="ru-RU" sz="2800" dirty="0" smtClean="0"/>
              <a:t>    А) спирты –это вещества, у которых углеводородный радикал связан с гидроксильной группой; </a:t>
            </a:r>
          </a:p>
          <a:p>
            <a:pPr>
              <a:buNone/>
            </a:pPr>
            <a:r>
              <a:rPr lang="ru-RU" sz="2800" dirty="0" smtClean="0"/>
              <a:t>    Б) функциональная группа – это группа атомов, определяющая характерные свойства класса органических соединений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Верно только 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Верно только Б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Верны оба суждения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Оба суждения неверны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D9EC-3380-4411-B71E-9D8918897B64}" type="datetime1">
              <a:rPr lang="ru-RU" smtClean="0"/>
              <a:pPr/>
              <a:t>21.04.2012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 Гидроксильная группа - это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-NH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-COOH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-CHO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-OH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6E0E-BA21-4C73-9425-6E26AA09C408}" type="datetime1">
              <a:rPr lang="ru-RU" smtClean="0"/>
              <a:pPr/>
              <a:t>21.04.2012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 Укажите название спирта С</a:t>
            </a:r>
            <a:r>
              <a:rPr lang="ru-RU" baseline="-25000" dirty="0" smtClean="0"/>
              <a:t>4</a:t>
            </a:r>
            <a:r>
              <a:rPr lang="ru-RU" dirty="0" smtClean="0"/>
              <a:t>Н</a:t>
            </a:r>
            <a:r>
              <a:rPr lang="ru-RU" baseline="-25000" dirty="0" smtClean="0"/>
              <a:t>9</a:t>
            </a:r>
            <a:r>
              <a:rPr lang="ru-RU" dirty="0" smtClean="0"/>
              <a:t>ОН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метиловый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err="1" smtClean="0"/>
              <a:t>пропиловый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бутиловый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этиловый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1439-F2C4-40DB-8B64-B07B00A54B50}" type="datetime1">
              <a:rPr lang="ru-RU" smtClean="0"/>
              <a:pPr/>
              <a:t>21.04.2012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5. Укажите формулу </a:t>
            </a:r>
            <a:r>
              <a:rPr lang="ru-RU" dirty="0" err="1" smtClean="0"/>
              <a:t>пропилового</a:t>
            </a:r>
            <a:r>
              <a:rPr lang="ru-RU" dirty="0" smtClean="0"/>
              <a:t> спирта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СН</a:t>
            </a:r>
            <a:r>
              <a:rPr lang="ru-RU" baseline="-25000" dirty="0" smtClean="0"/>
              <a:t>3</a:t>
            </a:r>
            <a:r>
              <a:rPr lang="ru-RU" dirty="0" smtClean="0"/>
              <a:t>ОН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3</a:t>
            </a:r>
            <a:r>
              <a:rPr lang="ru-RU" dirty="0" smtClean="0"/>
              <a:t>Н</a:t>
            </a:r>
            <a:r>
              <a:rPr lang="ru-RU" baseline="-25000" dirty="0" smtClean="0"/>
              <a:t>7</a:t>
            </a:r>
            <a:r>
              <a:rPr lang="ru-RU" dirty="0" smtClean="0"/>
              <a:t>ОН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2</a:t>
            </a:r>
            <a:r>
              <a:rPr lang="ru-RU" dirty="0" smtClean="0"/>
              <a:t>Н</a:t>
            </a:r>
            <a:r>
              <a:rPr lang="ru-RU" baseline="-25000" dirty="0" smtClean="0"/>
              <a:t>5</a:t>
            </a:r>
            <a:r>
              <a:rPr lang="ru-RU" dirty="0" smtClean="0"/>
              <a:t>ОН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4</a:t>
            </a:r>
            <a:r>
              <a:rPr lang="ru-RU" dirty="0" smtClean="0"/>
              <a:t>Н</a:t>
            </a:r>
            <a:r>
              <a:rPr lang="ru-RU" baseline="-25000" dirty="0" smtClean="0"/>
              <a:t>9</a:t>
            </a:r>
            <a:r>
              <a:rPr lang="ru-RU" dirty="0" smtClean="0"/>
              <a:t>ОН</a:t>
            </a: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464E-0AAB-45F7-975D-5002653B6CFA}" type="datetime1">
              <a:rPr lang="ru-RU" smtClean="0"/>
              <a:pPr/>
              <a:t>21.04.2012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6. Спирт, содержащий две гидроксильные группы, называется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двухатомным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вторичным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двухосновным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/>
              <a:t>двухкислотным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B40F-70AD-483C-BA6A-1EE2046785FF}" type="datetime1">
              <a:rPr lang="ru-RU" smtClean="0"/>
              <a:pPr/>
              <a:t>21.04.2012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7. Формула этиленгликоля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СН</a:t>
            </a:r>
            <a:r>
              <a:rPr lang="ru-RU" baseline="-25000" dirty="0" smtClean="0"/>
              <a:t>3</a:t>
            </a:r>
            <a:r>
              <a:rPr lang="ru-RU" dirty="0" smtClean="0"/>
              <a:t>-СН</a:t>
            </a:r>
            <a:r>
              <a:rPr lang="ru-RU" baseline="-25000" dirty="0" smtClean="0"/>
              <a:t>2</a:t>
            </a:r>
            <a:r>
              <a:rPr lang="ru-RU" dirty="0" smtClean="0"/>
              <a:t>ОН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СН</a:t>
            </a:r>
            <a:r>
              <a:rPr lang="ru-RU" baseline="-25000" dirty="0" smtClean="0"/>
              <a:t>2</a:t>
            </a:r>
            <a:r>
              <a:rPr lang="ru-RU" dirty="0" smtClean="0"/>
              <a:t>ОН-СНОН-СН</a:t>
            </a:r>
            <a:r>
              <a:rPr lang="ru-RU" baseline="-25000" dirty="0" smtClean="0"/>
              <a:t>2</a:t>
            </a:r>
            <a:r>
              <a:rPr lang="ru-RU" dirty="0" smtClean="0"/>
              <a:t>ОН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СН</a:t>
            </a:r>
            <a:r>
              <a:rPr lang="ru-RU" baseline="-25000" dirty="0" smtClean="0"/>
              <a:t>3</a:t>
            </a:r>
            <a:r>
              <a:rPr lang="ru-RU" dirty="0" smtClean="0"/>
              <a:t>-СН</a:t>
            </a:r>
            <a:r>
              <a:rPr lang="ru-RU" baseline="-25000" dirty="0" smtClean="0"/>
              <a:t>2</a:t>
            </a:r>
            <a:r>
              <a:rPr lang="ru-RU" dirty="0" smtClean="0"/>
              <a:t>-СН</a:t>
            </a:r>
            <a:r>
              <a:rPr lang="ru-RU" baseline="-25000" dirty="0" smtClean="0"/>
              <a:t>2</a:t>
            </a:r>
            <a:r>
              <a:rPr lang="ru-RU" dirty="0" smtClean="0"/>
              <a:t>-ОН</a:t>
            </a:r>
          </a:p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СН</a:t>
            </a:r>
            <a:r>
              <a:rPr lang="ru-RU" baseline="-25000" dirty="0" smtClean="0"/>
              <a:t>2</a:t>
            </a:r>
            <a:r>
              <a:rPr lang="ru-RU" dirty="0" smtClean="0"/>
              <a:t>ОН-СН</a:t>
            </a:r>
            <a:r>
              <a:rPr lang="ru-RU" baseline="-25000" dirty="0" smtClean="0"/>
              <a:t>2</a:t>
            </a:r>
            <a:r>
              <a:rPr lang="ru-RU" dirty="0" smtClean="0"/>
              <a:t>ОН</a:t>
            </a: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87B0-984B-4077-8AC7-165DDF7580A3}" type="datetime1">
              <a:rPr lang="ru-RU" smtClean="0"/>
              <a:pPr/>
              <a:t>21.04.2012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8. Формула глицерина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СН</a:t>
            </a:r>
            <a:r>
              <a:rPr lang="ru-RU" baseline="-25000" dirty="0" smtClean="0"/>
              <a:t>3</a:t>
            </a:r>
            <a:r>
              <a:rPr lang="ru-RU" dirty="0" smtClean="0"/>
              <a:t>-СН</a:t>
            </a:r>
            <a:r>
              <a:rPr lang="ru-RU" baseline="-25000" dirty="0" smtClean="0"/>
              <a:t>2</a:t>
            </a:r>
            <a:r>
              <a:rPr lang="ru-RU" dirty="0" smtClean="0"/>
              <a:t>-СН</a:t>
            </a:r>
            <a:r>
              <a:rPr lang="ru-RU" baseline="-25000" dirty="0" smtClean="0"/>
              <a:t>2</a:t>
            </a:r>
            <a:r>
              <a:rPr lang="ru-RU" dirty="0" smtClean="0"/>
              <a:t>-ОН</a:t>
            </a:r>
          </a:p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СН</a:t>
            </a:r>
            <a:r>
              <a:rPr lang="ru-RU" baseline="-25000" dirty="0" smtClean="0"/>
              <a:t>2</a:t>
            </a:r>
            <a:r>
              <a:rPr lang="ru-RU" dirty="0" smtClean="0"/>
              <a:t>ОН-СНОН-СН</a:t>
            </a:r>
            <a:r>
              <a:rPr lang="ru-RU" baseline="-25000" dirty="0" smtClean="0"/>
              <a:t>2</a:t>
            </a:r>
            <a:r>
              <a:rPr lang="ru-RU" dirty="0" smtClean="0"/>
              <a:t>ОН</a:t>
            </a:r>
          </a:p>
          <a:p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СН</a:t>
            </a:r>
            <a:r>
              <a:rPr lang="ru-RU" baseline="-25000" dirty="0" smtClean="0"/>
              <a:t>3</a:t>
            </a:r>
            <a:r>
              <a:rPr lang="ru-RU" dirty="0" smtClean="0"/>
              <a:t>-СН</a:t>
            </a:r>
            <a:r>
              <a:rPr lang="ru-RU" baseline="-25000" dirty="0" smtClean="0"/>
              <a:t>2</a:t>
            </a:r>
            <a:r>
              <a:rPr lang="ru-RU" dirty="0" smtClean="0"/>
              <a:t>ОН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СН</a:t>
            </a:r>
            <a:r>
              <a:rPr lang="ru-RU" baseline="-25000" dirty="0" smtClean="0"/>
              <a:t>2</a:t>
            </a:r>
            <a:r>
              <a:rPr lang="ru-RU" dirty="0" smtClean="0"/>
              <a:t>ОН-СН</a:t>
            </a:r>
            <a:r>
              <a:rPr lang="ru-RU" baseline="-25000" dirty="0" smtClean="0"/>
              <a:t>2</a:t>
            </a:r>
            <a:r>
              <a:rPr lang="ru-RU" dirty="0" smtClean="0"/>
              <a:t>ОН</a:t>
            </a: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275</Words>
  <Application>Microsoft Office PowerPoint</Application>
  <PresentationFormat>Экран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Alekc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Aleksei</dc:creator>
  <cp:lastModifiedBy>User</cp:lastModifiedBy>
  <cp:revision>31</cp:revision>
  <dcterms:created xsi:type="dcterms:W3CDTF">2010-02-09T18:22:56Z</dcterms:created>
  <dcterms:modified xsi:type="dcterms:W3CDTF">2012-04-21T09:41:57Z</dcterms:modified>
</cp:coreProperties>
</file>