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Наше здоровье</a:t>
            </a:r>
            <a:br>
              <a:rPr lang="ru-RU" dirty="0" smtClean="0"/>
            </a:br>
            <a:r>
              <a:rPr lang="ru-RU" dirty="0" smtClean="0"/>
              <a:t>в наших руках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зож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Пословицы: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Здоров 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будешь, всего добудешь</a:t>
            </a: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!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Болен 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– лечись, а здоров – берегись. </a:t>
            </a:r>
            <a:endParaRPr lang="ru-RU" dirty="0" smtClean="0">
              <a:solidFill>
                <a:srgbClr val="00000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Береги 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платье с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нову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, а здоровье с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молоду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Здоровье 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не купишь, его разум </a:t>
            </a:r>
            <a:endParaRPr lang="ru-RU" dirty="0" smtClean="0">
              <a:solidFill>
                <a:srgbClr val="000000"/>
              </a:solidFill>
              <a:latin typeface="Comic Sans MS" pitchFamily="66" charset="0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дарит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. </a:t>
            </a:r>
            <a:endParaRPr lang="ru-RU" sz="2400" dirty="0">
              <a:latin typeface="Comic Sans MS" pitchFamily="66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 descr="C:\Users\Карпов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850">
            <a:off x="5877276" y="3497077"/>
            <a:ext cx="2271484" cy="28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dirty="0" smtClean="0">
                <a:solidFill>
                  <a:srgbClr val="000000"/>
                </a:solidFill>
                <a:latin typeface="Arial"/>
                <a:ea typeface="Times New Roman"/>
              </a:rPr>
              <a:t>Анаграммы: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мыло </a:t>
            </a:r>
            <a: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щётка</a:t>
            </a:r>
            <a: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мочалка</a:t>
            </a:r>
            <a: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полотенце </a:t>
            </a:r>
            <a: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  <a:cs typeface="Times New Roman"/>
              </a:rPr>
              <a:t>шампунь</a:t>
            </a:r>
            <a:endParaRPr lang="ru-RU" sz="4400" dirty="0"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>вода</a:t>
            </a:r>
            <a: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  <a:t/>
            </a:r>
            <a:br>
              <a:rPr lang="ru-RU" sz="4400" dirty="0">
                <a:solidFill>
                  <a:srgbClr val="000000"/>
                </a:solidFill>
                <a:latin typeface="Comic Sans MS" pitchFamily="66" charset="0"/>
                <a:ea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ru-RU" sz="4400" dirty="0">
              <a:latin typeface="Comic Sans MS" pitchFamily="66" charset="0"/>
            </a:endParaRPr>
          </a:p>
        </p:txBody>
      </p:sp>
      <p:pic>
        <p:nvPicPr>
          <p:cNvPr id="3074" name="Picture 2" descr="C:\Users\Карпов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509119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рпов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836052" cy="28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  <a:tabLst>
                <a:tab pos="14097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МЕНЮ:</a:t>
            </a:r>
            <a:b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Овощной </a:t>
            </a: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салат	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Фруктовый салат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Винегрет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Оливье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Рыбный суп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Молочный суп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Куриный суп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Шашлык 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Пельмени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Тушеные овощи с говядиной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Жареная курица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Курица гриль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Картофельное пюре с котлетой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Картофель фри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Маринованные овощи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Острый соус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Клубника со сливками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Торт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Пирожные</a:t>
            </a:r>
            <a:endParaRPr lang="ru-RU" sz="34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Мороженое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Чипсы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Сухарики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Пицца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Чай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Кофе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Минеральная вода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Кока-кола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Гамбургер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C:\Users\Карпов\Desktop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73322"/>
            <a:ext cx="2031682" cy="130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Карпов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9343"/>
            <a:ext cx="1583646" cy="215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рифмы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: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зря – нельзя – бросай – меняй»;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вред – бред – табак – рак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»;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«курить – вредить – береги – беги»; </a:t>
            </a:r>
            <a:endParaRPr lang="ru-RU" dirty="0" smtClean="0">
              <a:solidFill>
                <a:srgbClr val="000000"/>
              </a:solidFill>
              <a:latin typeface="Arial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«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сигареты – конфеты – будешь – не забудешь».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endParaRPr lang="ru-RU" dirty="0"/>
          </a:p>
        </p:txBody>
      </p:sp>
      <p:pic>
        <p:nvPicPr>
          <p:cNvPr id="5122" name="Picture 2" descr="C:\Users\Карпов\Desktop\mg_139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3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Последствия курения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F:\зож\1280x720-d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93" y="620688"/>
            <a:ext cx="4339014" cy="24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зож\im1206_1371051805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2520"/>
            <a:ext cx="320592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52028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6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Последствия алкоголизма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F:\зож\getty_rm_photo_of_iv_in_hospital_ro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7059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зож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28" y="620688"/>
            <a:ext cx="36580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зож\y_12e777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2875192" cy="23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Последствия наркомании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 descr="F:\зож\balkan-lenta.info_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5446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зож\o_817479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83" y="3140968"/>
            <a:ext cx="3312368" cy="20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Monotype Corsiva" pitchFamily="66" charset="0"/>
              </a:rPr>
              <a:t>БУДЬТЕ ЗДОРОВЫ!!!</a:t>
            </a:r>
            <a:endParaRPr lang="ru-RU" sz="54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Карпов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6724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</TotalTime>
  <Words>91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Наше здоровье в наших руках  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Последствия курения</vt:lpstr>
      <vt:lpstr>Последствия алкоголизма </vt:lpstr>
      <vt:lpstr>Последствия наркомании</vt:lpstr>
      <vt:lpstr>БУДЬТЕ ЗДОРОВЫ!!!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Наше здороье  наших рках  </dc:title>
  <dc:creator>user</dc:creator>
  <cp:lastModifiedBy>Карпов</cp:lastModifiedBy>
  <cp:revision>11</cp:revision>
  <dcterms:created xsi:type="dcterms:W3CDTF">2015-12-07T12:38:37Z</dcterms:created>
  <dcterms:modified xsi:type="dcterms:W3CDTF">2015-12-10T12:46:17Z</dcterms:modified>
</cp:coreProperties>
</file>