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тра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22493" cy="2564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333685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 пачке 57 тетрадей. В классе 26 учащихся. Учитель раздал тетради поровну каждому. Сколько тетрадей достанется каждому, сколько тетрадей останется?</a:t>
            </a:r>
            <a:endParaRPr lang="ru-RU" sz="4800" dirty="0"/>
          </a:p>
        </p:txBody>
      </p:sp>
      <p:pic>
        <p:nvPicPr>
          <p:cNvPr id="5" name="Рисунок 4" descr="учитель и уче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0139" y="0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Неизвестное число разделили на 7, получилось 7 и в остатке 2. Найдите это число.</a:t>
            </a:r>
            <a:endParaRPr lang="ru-RU" sz="5400" dirty="0"/>
          </a:p>
        </p:txBody>
      </p:sp>
      <p:pic>
        <p:nvPicPr>
          <p:cNvPr id="3" name="Рисунок 2" descr="ребёнок дума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65512"/>
            <a:ext cx="439248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Я задумал число. При делении этого числа на 9 получилось 11 и 5 в остатке. Какое число я задумал?</a:t>
            </a:r>
            <a:endParaRPr lang="ru-RU" sz="5400" dirty="0"/>
          </a:p>
        </p:txBody>
      </p:sp>
      <p:pic>
        <p:nvPicPr>
          <p:cNvPr id="3" name="Рисунок 2" descr="фокусн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016" y="3573016"/>
            <a:ext cx="3284984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Мама сварила 17 литров варенья. Сколько двухлитровых банок ей необходимо взять, чтобы разлить это варенье?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Группе туристов из 15 человек надо переправиться на другой берег озера. Сколько лодок им необходимо взять для переправы, если в лодку можно сажать не более 4 человек?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 книге 90 страниц. Сколько дней потребуется для прочтения книги, если в день читать по 20 страниц?</a:t>
            </a:r>
            <a:endParaRPr lang="ru-RU" sz="5400" dirty="0"/>
          </a:p>
        </p:txBody>
      </p:sp>
      <p:pic>
        <p:nvPicPr>
          <p:cNvPr id="3" name="Рисунок 2" descr="кни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67935"/>
            <a:ext cx="4430266" cy="349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476672"/>
            <a:ext cx="4464496" cy="6196762"/>
            <a:chOff x="323528" y="476672"/>
            <a:chExt cx="4464496" cy="619676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3528" y="476672"/>
              <a:ext cx="4464496" cy="6192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548680"/>
              <a:ext cx="4176464" cy="612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sz="2800" b="1" dirty="0" smtClean="0">
                  <a:solidFill>
                    <a:srgbClr val="FF0000"/>
                  </a:solidFill>
                </a:rPr>
                <a:t>Вариант-1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2800" i="1" dirty="0" smtClean="0"/>
                <a:t>Выполните деление с остатком и сделайте </a:t>
              </a:r>
              <a:r>
                <a:rPr lang="ru-RU" sz="2800" b="1" i="1" dirty="0" smtClean="0"/>
                <a:t>проверку: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39 909 : 76;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33 333 : 343.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ru-RU" sz="2800" i="1" dirty="0" smtClean="0"/>
                <a:t>Найдите делимое, если: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делитель 15, неполное частное 16, а остаток 8.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неполное частное 37, делитель 18 и остаток 0. </a:t>
              </a:r>
              <a:endParaRPr lang="ru-RU" sz="28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79504" y="476672"/>
            <a:ext cx="4464496" cy="6196762"/>
            <a:chOff x="323528" y="476672"/>
            <a:chExt cx="4464496" cy="61967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23528" y="476672"/>
              <a:ext cx="4464496" cy="6192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548680"/>
              <a:ext cx="4176464" cy="612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sz="2800" b="1" dirty="0" smtClean="0">
                  <a:solidFill>
                    <a:srgbClr val="FF0000"/>
                  </a:solidFill>
                </a:rPr>
                <a:t>Вариант-2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2800" i="1" dirty="0" smtClean="0"/>
                <a:t>Выполните деление с остатком и сделайте </a:t>
              </a:r>
              <a:r>
                <a:rPr lang="ru-RU" sz="2800" b="1" i="1" dirty="0" smtClean="0"/>
                <a:t>проверку: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15  740 : 37;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27 579 : 287.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ru-RU" sz="2800" i="1" dirty="0" smtClean="0"/>
                <a:t>Найдите делимое, если: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делитель 89, неполное частное 21, а остаток 13.</a:t>
              </a:r>
            </a:p>
            <a:p>
              <a:pPr marL="971550" lvl="1" indent="-514350">
                <a:buFont typeface="+mj-lt"/>
                <a:buAutoNum type="alphaLcParenR"/>
              </a:pPr>
              <a:r>
                <a:rPr lang="ru-RU" sz="2800" dirty="0" smtClean="0"/>
                <a:t>неполное частное 235, делитель 68 и остаток 0. </a:t>
              </a:r>
              <a:endParaRPr lang="ru-RU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Самостоятельная работа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3D</dc:creator>
  <cp:lastModifiedBy>3D</cp:lastModifiedBy>
  <cp:revision>16</cp:revision>
  <dcterms:created xsi:type="dcterms:W3CDTF">2015-11-12T04:42:44Z</dcterms:created>
  <dcterms:modified xsi:type="dcterms:W3CDTF">2015-11-12T06:14:07Z</dcterms:modified>
</cp:coreProperties>
</file>