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Для приготовления кофейного напитка берут </a:t>
            </a:r>
            <a:r>
              <a:rPr lang="ru-RU" sz="3600" b="1" dirty="0" smtClean="0">
                <a:solidFill>
                  <a:srgbClr val="FF0000"/>
                </a:solidFill>
              </a:rPr>
              <a:t>7</a:t>
            </a:r>
            <a:r>
              <a:rPr lang="ru-RU" sz="3600" b="1" dirty="0" smtClean="0"/>
              <a:t> частей кофе, </a:t>
            </a:r>
            <a:r>
              <a:rPr lang="ru-RU" sz="3600" b="1" dirty="0" smtClean="0">
                <a:solidFill>
                  <a:srgbClr val="FF0000"/>
                </a:solidFill>
              </a:rPr>
              <a:t>6</a:t>
            </a:r>
            <a:r>
              <a:rPr lang="ru-RU" sz="3600" b="1" dirty="0" smtClean="0"/>
              <a:t> частей цикория, </a:t>
            </a:r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r>
              <a:rPr lang="ru-RU" sz="3600" b="1" dirty="0" smtClean="0"/>
              <a:t> частей желудей, </a:t>
            </a:r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r>
              <a:rPr lang="ru-RU" sz="3600" b="1" dirty="0" smtClean="0"/>
              <a:t> части каштанов. Сколько граммов кофе, цикория, желудей и каштанов потребуется для приготовления </a:t>
            </a:r>
            <a:r>
              <a:rPr lang="ru-RU" sz="3600" b="1" dirty="0" smtClean="0">
                <a:solidFill>
                  <a:srgbClr val="FF0000"/>
                </a:solidFill>
              </a:rPr>
              <a:t>800</a:t>
            </a:r>
            <a:r>
              <a:rPr lang="ru-RU" sz="3600" b="1" dirty="0" smtClean="0"/>
              <a:t> г кофейного напитка?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372600" cy="74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00"/>
                <a:gridCol w="4686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b="1" u="sng" dirty="0" smtClean="0">
                          <a:solidFill>
                            <a:schemeClr val="tx1"/>
                          </a:solidFill>
                        </a:rPr>
                        <a:t>Вариант-1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700" b="0" dirty="0" smtClean="0">
                          <a:solidFill>
                            <a:schemeClr val="tx1"/>
                          </a:solidFill>
                        </a:rPr>
                        <a:t>Бронза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 состоит из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 частей олова и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 частей меди. Сколько олова в бронзовой детали массой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660 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г?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Запишите выражение по программе его вычисления и найдите результат.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Сложите числа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Результат команды 1 умножьте на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Разделите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Из результата команды 2вычтите результат команды 3.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ru-RU" sz="2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 u="sng" dirty="0" smtClean="0">
                          <a:solidFill>
                            <a:schemeClr val="tx1"/>
                          </a:solidFill>
                        </a:rPr>
                        <a:t>Вариант-2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700" b="0" dirty="0" smtClean="0">
                          <a:solidFill>
                            <a:schemeClr val="tx1"/>
                          </a:solidFill>
                        </a:rPr>
                        <a:t>Смесь, состоящая из </a:t>
                      </a:r>
                      <a:r>
                        <a:rPr lang="ru-RU" sz="27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2700" b="0" dirty="0" smtClean="0">
                          <a:solidFill>
                            <a:schemeClr val="tx1"/>
                          </a:solidFill>
                        </a:rPr>
                        <a:t> частей цейлонского чая и </a:t>
                      </a:r>
                      <a:r>
                        <a:rPr lang="ru-RU" sz="27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2700" b="0" dirty="0" smtClean="0">
                          <a:solidFill>
                            <a:schemeClr val="tx1"/>
                          </a:solidFill>
                        </a:rPr>
                        <a:t> частей индийского чая, имеет массу </a:t>
                      </a:r>
                      <a:r>
                        <a:rPr lang="ru-RU" sz="2700" b="1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r>
                        <a:rPr lang="ru-RU" sz="2700" b="0" dirty="0" smtClean="0">
                          <a:solidFill>
                            <a:schemeClr val="tx1"/>
                          </a:solidFill>
                        </a:rPr>
                        <a:t> г. Сколько </a:t>
                      </a:r>
                      <a:endParaRPr lang="ru-RU" sz="2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700" b="0" dirty="0" smtClean="0">
                          <a:solidFill>
                            <a:schemeClr val="tx1"/>
                          </a:solidFill>
                        </a:rPr>
                        <a:t>граммов цейлонского чая в этой смеси?</a:t>
                      </a:r>
                      <a:endParaRPr lang="ru-RU" sz="2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2. Запишите выражение по программе его вычисления и найдите результат.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Из числа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159 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вычтите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39.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Результат команды 1 разделите на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Умножьте число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sz="2700" b="1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800100" lvl="1" indent="-342900">
                        <a:buFont typeface="+mj-lt"/>
                        <a:buAutoNum type="arabicParenR"/>
                      </a:pPr>
                      <a:r>
                        <a:rPr lang="ru-RU" sz="2700" b="0" baseline="0" dirty="0" smtClean="0">
                          <a:solidFill>
                            <a:schemeClr val="tx1"/>
                          </a:solidFill>
                        </a:rPr>
                        <a:t>Сложите результаты команд 2 и 3.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ru-RU" sz="27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700" i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161</Words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6</cp:revision>
  <dcterms:created xsi:type="dcterms:W3CDTF">2015-11-25T17:44:03Z</dcterms:created>
  <dcterms:modified xsi:type="dcterms:W3CDTF">2015-11-27T18:23:13Z</dcterms:modified>
</cp:coreProperties>
</file>