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56" r:id="rId2"/>
    <p:sldId id="286" r:id="rId3"/>
    <p:sldId id="273" r:id="rId4"/>
    <p:sldId id="274" r:id="rId5"/>
    <p:sldId id="275" r:id="rId6"/>
    <p:sldId id="290" r:id="rId7"/>
    <p:sldId id="258" r:id="rId8"/>
    <p:sldId id="276" r:id="rId9"/>
    <p:sldId id="277" r:id="rId10"/>
    <p:sldId id="278" r:id="rId11"/>
    <p:sldId id="295" r:id="rId12"/>
    <p:sldId id="279" r:id="rId13"/>
    <p:sldId id="280" r:id="rId14"/>
    <p:sldId id="281" r:id="rId15"/>
    <p:sldId id="282" r:id="rId16"/>
    <p:sldId id="283" r:id="rId17"/>
    <p:sldId id="259" r:id="rId18"/>
    <p:sldId id="260" r:id="rId19"/>
    <p:sldId id="288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78989-61B0-4DAF-8E79-518AC26CC30F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ECC72-F99C-4B3F-94E1-997E8E58F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025775"/>
            <a:ext cx="5327650" cy="2574925"/>
          </a:xfrm>
        </p:spPr>
        <p:txBody>
          <a:bodyPr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sz="4800" dirty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  <a:t>- это здоровый </a:t>
            </a:r>
            <a:r>
              <a:rPr lang="ru-RU" sz="4800" dirty="0" smtClean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  <a:t>          образ </a:t>
            </a:r>
            <a:r>
              <a:rPr lang="ru-RU" sz="4800" dirty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  <a:t>жизни</a:t>
            </a:r>
            <a:br>
              <a:rPr lang="ru-RU" sz="4800" dirty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</a:b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09926" y="76470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Классный час</a:t>
            </a:r>
          </a:p>
        </p:txBody>
      </p:sp>
      <p:pic>
        <p:nvPicPr>
          <p:cNvPr id="6" name="Picture 12" descr="ANd9GcTwBssmGY2opi2eNEZsfZYZAkGEe7_loNww0_PuMmqErqAI6oz99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49173"/>
            <a:ext cx="19050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Nd9GcQ1Zqcji9W8u6o6WkvHvk07uiKnecOwtis2vlX6LQLrsSGnr8XE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2000250" cy="2276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851920" y="5589240"/>
            <a:ext cx="25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класс, дети 6-7 лет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0883" y="1995275"/>
            <a:ext cx="42578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</a:t>
            </a:r>
          </a:p>
        </p:txBody>
      </p:sp>
    </p:spTree>
    <p:extLst>
      <p:ext uri="{BB962C8B-B14F-4D97-AF65-F5344CB8AC3E}">
        <p14:creationId xmlns:p14="http://schemas.microsoft.com/office/powerpoint/2010/main" xmlns="" val="307965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Запомни эти правила!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4" descr="ANd9GcSEJ68_VuNdJutHUIUo0YDBBQUwjzgoXPB9L-xL93EirF6tzNk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7038" y="1440531"/>
            <a:ext cx="454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поел почисти зубки.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Делай так два раза в сутки</a:t>
            </a:r>
          </a:p>
        </p:txBody>
      </p:sp>
      <p:pic>
        <p:nvPicPr>
          <p:cNvPr id="6" name="Picture 12" descr="ANd9GcTcwEGPme1hd2ODioBSlHdzf8CefbJeRATecIdBb-ENLkn-kW2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44165"/>
            <a:ext cx="1676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2463607"/>
            <a:ext cx="4798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Предпочти конфетам фрукты,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Очень важные продукты.</a:t>
            </a:r>
          </a:p>
        </p:txBody>
      </p:sp>
      <p:pic>
        <p:nvPicPr>
          <p:cNvPr id="9" name="Picture 18" descr="ANd9GcSO9L4BHn_13hkeSVsUECQa3-ROJUUpH3tBqI4LQzUrGLmGb5B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638" y="4293096"/>
            <a:ext cx="18288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36167" y="3841165"/>
            <a:ext cx="3963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зуб не беспокоил,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Помни правило такое: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6004" y="471790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стоматологу идем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год два раза на прием.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1373" y="5635162"/>
            <a:ext cx="573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тогда улыбки свет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Сохранишь на много лет</a:t>
            </a:r>
          </a:p>
        </p:txBody>
      </p:sp>
      <p:pic>
        <p:nvPicPr>
          <p:cNvPr id="14" name="Picture 20" descr="ANd9GcSvv6bZmu8Rr-3rzev86NYzqSKOngaGjB-QYPvZmeSGfDDSBEg-w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5"/>
            <a:ext cx="152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577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«Да, нет»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41910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Я хочу вам дать совет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Вам решать, где да, где нет.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Если мой совет хороший,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Вы похлопайте в ладоши.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На неправильный совет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Говорите дружно нет.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Постоянно нужно есть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Для зубов для ваших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Фрукты, овощи, омлет,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Творог, простоквашу.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BatangChe" pitchFamily="49" charset="-127"/>
                <a:cs typeface="Times New Roman" pitchFamily="18" charset="0"/>
              </a:rPr>
              <a:t>Если мой совет хороший,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BatangChe" pitchFamily="49" charset="-127"/>
                <a:cs typeface="Times New Roman" pitchFamily="18" charset="0"/>
              </a:rPr>
              <a:t>Вы похлопайте в ладоши.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Не грызите лист капустный,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Он совсем, совсем не вкусный,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Лучше ешьте шоколад,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Вафли, сахар, мармелад.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Это правильный совет? Нет!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Говорила маме Люба:</a:t>
            </a:r>
          </a:p>
          <a:p>
            <a:pPr marL="0" indent="0"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Я</a:t>
            </a: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И теперь у нашей Любы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Дырка в каждом, каждом зубе.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Каков будет ваш ответ?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Молодчина Люба? Нет!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Блеск зубам чтобы придать,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Нужно крем сапожный взять.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Выдавить полтюбика</a:t>
            </a:r>
          </a:p>
          <a:p>
            <a:pPr marL="0" indent="0">
              <a:buNone/>
            </a:pP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И почистить зубики.</a:t>
            </a:r>
          </a:p>
          <a:p>
            <a:pPr marL="0" indent="0">
              <a:buNone/>
            </a:pP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не буду чистить зубы.</a:t>
            </a:r>
          </a:p>
          <a:p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3434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Это </a:t>
            </a: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правильный совет? Нет!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Ох, неловкая Людмила,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На пол щётку уронила.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С пола щётку поднимает,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Чистить зубы продолжает.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Кто даст правильный совет?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Молодчина Люба? Нет!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Навсегда запомните,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Милые </a:t>
            </a:r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друзья  Не </a:t>
            </a: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почистив зубы,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Спать идти нельзя.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Если мой совет хороший,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Вы похлопайте в ладоши.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Зубы вы почистили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И идёте спать,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Захватите булочку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Сладкую в кровать.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Это правильный совет? Нет!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Запомните совет полезный: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Нельзя грызть предмет железный.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Если мой совет хороший,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Вы похлопайте в ладоши.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Чтобы зубы укреплять,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Полезно гвозди пожевать.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Это правильный совет? Нет!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Молодцы, не оплошали,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Правильно ответы дали.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Запомнить надо на 100 лет,</a:t>
            </a:r>
          </a:p>
          <a:p>
            <a:pPr marL="0" indent="0">
              <a:buNone/>
            </a:pP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Dotum" pitchFamily="34" charset="-127"/>
                <a:cs typeface="Times New Roman" pitchFamily="18" charset="0"/>
              </a:rPr>
              <a:t>Что зубам полезно, а что нет</a:t>
            </a:r>
            <a:r>
              <a:rPr lang="ru-RU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otum" pitchFamily="34" charset="-127"/>
                <a:ea typeface="Dotum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8680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890196"/>
            <a:ext cx="8172400" cy="116840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еды человек прожить не может.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22871"/>
            <a:ext cx="6996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и зачем мы едим?</a:t>
            </a:r>
          </a:p>
        </p:txBody>
      </p:sp>
      <p:pic>
        <p:nvPicPr>
          <p:cNvPr id="6" name="Picture 20" descr="ANd9GcSHYtlCrND-jg59eY7tkK27eaY9LucksjeOx7cdIxH1ZskKLq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0574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861048"/>
            <a:ext cx="2975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Одни продукты питают организм энергией, чтобы можно было двигаться, заниматься активной мыслительной деятельностью и при этом долго не уставать.</a:t>
            </a:r>
          </a:p>
        </p:txBody>
      </p:sp>
      <p:pic>
        <p:nvPicPr>
          <p:cNvPr id="8" name="Picture 22" descr="ANd9GcRiO2vVBuc4hgbqMfusAVxA_G-xfMCAL6XFbffWp6hTAVIrsO5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333" y="3933056"/>
            <a:ext cx="22098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70818" y="283157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248633" y="2603495"/>
            <a:ext cx="2743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от третьих зависит развитие человека, его защитные силы.</a:t>
            </a:r>
          </a:p>
        </p:txBody>
      </p:sp>
      <p:pic>
        <p:nvPicPr>
          <p:cNvPr id="11" name="Picture 18" descr="ANd9GcRsMwydfDERu3rYgIhTrehgJ1giFwCxoRVKw53yyhjF806lKPFKx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676" y="2096999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28184" y="4168823"/>
            <a:ext cx="2684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Другие помогают строить организм и делают человека более сильным.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288594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приема пищи</a:t>
            </a:r>
          </a:p>
        </p:txBody>
      </p:sp>
      <p:pic>
        <p:nvPicPr>
          <p:cNvPr id="4" name="Picture 23" descr="ANd9GcTd-WvXlsybSySF1dJE7MISyinqhoHph99LIbGzpGFzkb8dwMq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ANd9GcRflvOD0bi9M1qjWdxCmHTceed-ET2HosIyVodvyVZ6UJ4Txh9pP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2133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ANd9GcQruQ9WB78-sHi-2127nKeSkWaiktBlbA0imKUghPkNC6M-msY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090" y="1556792"/>
            <a:ext cx="15684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3604954"/>
            <a:ext cx="5384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Правильно ли поступают эти дети? Почему?</a:t>
            </a:r>
          </a:p>
        </p:txBody>
      </p:sp>
      <p:pic>
        <p:nvPicPr>
          <p:cNvPr id="9" name="Picture 29" descr="ANd9GcQ-yT0iJAWf6SSeKyaMOlLOay8kKhIRu7Q3CwYA5Uqe76Na1gv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12" y="41490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ANd9GcTPoYKna5yv0bsmK7hnVxsYE3SrGPuj1o-qT70vFHbqsT7smB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ANd9GcSOqo9zuYjHShdTSlh33XUUCbXuDfuoQsidUeNhzS4eIQdw7BbZi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065" y="4005064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339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2092" y="2696021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Выбираем продукты здорового и полезного питания</a:t>
            </a:r>
          </a:p>
        </p:txBody>
      </p:sp>
      <p:pic>
        <p:nvPicPr>
          <p:cNvPr id="6" name="Picture 31" descr="ANd9GcSbpbrq2X2m9RY5GgidbRcaScyNQxDBq7I4bCH8ozElCkCf0mDd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828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ANd9GcR9k8l0H1pvryH2KE-Oq7BkFQhgtoF0lMCCrZMpPvvIgJJGCEk7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9643"/>
            <a:ext cx="1905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ANd9GcTZ4TgFpxBehdhZJDRFQtngsVMinNSSUcF6KNZmKjeWFlrum6T_4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ANd9GcRMcIChx6dYfGYllcmLkOKrhPtITCHF9-3R0B4YeOuhqYuK82B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676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ANd9GcRFPVMagzjRI-WHeJPwgHPlpHkWP4RU83Ov8DPM6-cMVI3vnI-44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19400"/>
            <a:ext cx="1524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ANd9GcTduRWAcDJEUTP2eYN99A2eWBZmwFnxx98aAMeCG1ZvgX524wsxf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7526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ANd9GcRlt9cgUDd5kbK5itrSlEAzolX_-HxtE8FVaHni25ilHpUiBvR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21336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 descr="ANd9GcRY2wEzGTjZaaQPo9KP1X4FAsA-O8qjhqRjjXz1K44zHtrWaLw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19812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ANd9GcR1GkG6wRJOpfHxwVXHBdrNX6E_23DZYmiefcZImHHCPEI8NX8Wh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19600"/>
            <a:ext cx="1230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099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8429" y="1700808"/>
            <a:ext cx="460851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5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Осторожно!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6748" y="2780928"/>
            <a:ext cx="1198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04030" y="3760241"/>
            <a:ext cx="3488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 е д н о !</a:t>
            </a:r>
          </a:p>
        </p:txBody>
      </p:sp>
      <p:pic>
        <p:nvPicPr>
          <p:cNvPr id="10" name="Picture 25" descr="ANd9GcQHGBe3p3bJ_HlWWQ0m_E8kAgp0o6EKmtkE2erZNTFukA3x9V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80" y="351081"/>
            <a:ext cx="22860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ANd9GcQqiUhCMSDqNmLxzPKckLEgaRbb6jEtiS7ZTCtipVLrlRtcR0Uz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18669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ANd9GcQkf550nzOTWGD3Vrhu24WeEGhTnmLV9DdqjpG6ohQD-cA9YrPV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19812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ANd9GcQaaHgoKAgO-Mwvyg7fsrizoMUtuSkSe-IUufWFpLt1toUSZ0pu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1526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ANd9GcSFVLCD8Do3rR6ebzR9z7brJJHo4EjqfXI2CSiPz-krX052GAW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80" y="4365104"/>
            <a:ext cx="21336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ANd9GcQHMo0C0kR7dRMQYZjXUgIEX2cTe2U636IToc9MyNGfEI75E9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987" y="4653106"/>
            <a:ext cx="22098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Nd9GcQ-Un_GjHarHRRcUkAOdLh2tdvM7SXIkvh1BHxMGyvyA2pFT0K4P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613101"/>
            <a:ext cx="2571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524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6000" b="1" i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Задание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964488" cy="6524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Доскажи предложение….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708920"/>
            <a:ext cx="3938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Во время еды не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35088" y="3293070"/>
            <a:ext cx="5425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Тщательно пережевывай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5088" y="3923764"/>
            <a:ext cx="420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Никогда … на ходу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9986" y="4553584"/>
            <a:ext cx="6344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Не ешь очень … и очень … пищу.</a:t>
            </a:r>
          </a:p>
        </p:txBody>
      </p:sp>
      <p:pic>
        <p:nvPicPr>
          <p:cNvPr id="4097" name="Picture 1" descr="ED26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01208"/>
            <a:ext cx="2040013" cy="11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424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484313"/>
            <a:ext cx="8229600" cy="1143000"/>
          </a:xfrm>
        </p:spPr>
        <p:txBody>
          <a:bodyPr>
            <a:normAutofit fontScale="90000"/>
          </a:bodyPr>
          <a:lstStyle/>
          <a:p>
            <a:pPr marL="1828800">
              <a:lnSpc>
                <a:spcPct val="150000"/>
              </a:lnSpc>
              <a:spcBef>
                <a:spcPts val="250"/>
              </a:spcBef>
            </a:pPr>
            <a:r>
              <a:rPr lang="ru-RU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ПАМЯТКА  ДЛЯ  ДЕТЕЙ</a:t>
            </a:r>
            <a:r>
              <a:rPr lang="ru-RU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/>
            </a:r>
            <a:br>
              <a:rPr lang="ru-RU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4800" dirty="0">
                <a:effectLst/>
                <a:latin typeface="Times New Roman"/>
                <a:ea typeface="Times New Roman"/>
              </a:rPr>
              <a:t> </a:t>
            </a:r>
            <a:r>
              <a:rPr lang="ru-RU" sz="3600" dirty="0">
                <a:effectLst/>
                <a:latin typeface="Times New Roman"/>
                <a:ea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Times New Roman"/>
              </a:rPr>
            </a:br>
            <a:r>
              <a:rPr lang="ru-RU" sz="4800" dirty="0">
                <a:effectLst/>
                <a:latin typeface="Times New Roman"/>
                <a:ea typeface="Times New Roman"/>
              </a:rPr>
              <a:t> </a:t>
            </a:r>
            <a:r>
              <a:rPr lang="ru-RU" sz="3600" dirty="0">
                <a:effectLst/>
                <a:latin typeface="Times New Roman"/>
                <a:ea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0" y="1481138"/>
            <a:ext cx="4038600" cy="4525962"/>
          </a:xfrm>
        </p:spPr>
        <p:txBody>
          <a:bodyPr>
            <a:normAutofit/>
          </a:bodyPr>
          <a:lstStyle/>
          <a:p>
            <a:pPr marL="1828800">
              <a:lnSpc>
                <a:spcPct val="150000"/>
              </a:lnSpc>
            </a:pP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3707904" y="1484784"/>
            <a:ext cx="5112568" cy="45259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Правила </a:t>
            </a: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питания, дружок, не забывай,</a:t>
            </a:r>
            <a:b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Что бы быть здоровым, всегда их соблюдай!</a:t>
            </a:r>
            <a:b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Во-первых, кушай вовремя,</a:t>
            </a:r>
            <a:b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Режим ты уважай:</a:t>
            </a:r>
            <a:b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Обед и завтрак </a:t>
            </a:r>
            <a:endParaRPr lang="ru-RU" sz="33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с </a:t>
            </a: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ужином</a:t>
            </a:r>
            <a:b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Смотри не 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про</a:t>
            </a:r>
            <a:r>
              <a:rPr lang="ru-RU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пускай!</a:t>
            </a:r>
            <a:endParaRPr lang="ru-RU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18161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547" y="3717032"/>
            <a:ext cx="1323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456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629"/>
            <a:ext cx="19431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74529"/>
            <a:ext cx="16002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74529"/>
            <a:ext cx="4990356" cy="189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>
              <a:lnSpc>
                <a:spcPct val="150000"/>
              </a:lnSpc>
              <a:spcAft>
                <a:spcPts val="0"/>
              </a:spcAf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Продукты ешь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полезные:</a:t>
            </a:r>
          </a:p>
          <a:p>
            <a:pPr marL="1828800">
              <a:lnSpc>
                <a:spcPct val="150000"/>
              </a:lnSpc>
              <a:spcAft>
                <a:spcPts val="0"/>
              </a:spcAf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Орехи, виноград...</a:t>
            </a:r>
          </a:p>
          <a:p>
            <a:pPr marL="1828800">
              <a:lnSpc>
                <a:spcPct val="150000"/>
              </a:lnSpc>
              <a:spcAft>
                <a:spcPts val="0"/>
              </a:spcAf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Каши, фрукты, овощи — </a:t>
            </a:r>
          </a:p>
          <a:p>
            <a:pPr marL="1828800">
              <a:lnSpc>
                <a:spcPct val="150000"/>
              </a:lnSpc>
              <a:spcAft>
                <a:spcPts val="0"/>
              </a:spcAf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В них бодрости заряд!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63292"/>
            <a:ext cx="18161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1557337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32348" y="280587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Будь за столом опрятен,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Культурен, аккуратен — 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будешь, несомненно, 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 сам себе приятен!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Еще совет полезный 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Запомни навсегда: 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Есть грязными руками</a:t>
            </a:r>
          </a:p>
          <a:p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Нельзя! Нельзя! Нельзя!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192087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692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3448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не навредить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своему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здоровью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Ежедневные занятия спортом и прогулки на свежем воздухе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6" descr="Картинка 145 из 920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419632"/>
            <a:ext cx="414340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Картинка 96 из 663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276" y="3301827"/>
            <a:ext cx="4183558" cy="293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7996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14300">
              <a:tabLst>
                <a:tab pos="571500" algn="l"/>
              </a:tabLst>
            </a:pPr>
            <a:r>
              <a:rPr lang="ru-RU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Сформировать  представление о здоровье как одной из главных ценностей человеческой 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жизни</a:t>
            </a:r>
            <a:r>
              <a:rPr lang="ru-RU" sz="2400" dirty="0" smtClean="0"/>
              <a:t>. </a:t>
            </a:r>
            <a:endParaRPr lang="ru-RU" sz="2400" dirty="0"/>
          </a:p>
          <a:p>
            <a:pPr indent="114300">
              <a:tabLst>
                <a:tab pos="571500" algn="l"/>
              </a:tabLst>
            </a:pPr>
            <a:endParaRPr lang="ru-RU" sz="24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936" y="404664"/>
            <a:ext cx="3005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занятия: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955" y="2037105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занятия: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80584" y="2132856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</a:t>
            </a:r>
            <a:r>
              <a:rPr lang="ru-RU" b="1" dirty="0" smtClean="0"/>
              <a:t> Дать </a:t>
            </a:r>
            <a:r>
              <a:rPr lang="ru-RU" b="1" dirty="0"/>
              <a:t>детям общее представление о </a:t>
            </a:r>
            <a:r>
              <a:rPr lang="ru-RU" b="1" dirty="0" smtClean="0"/>
              <a:t>здоровье. Научить </a:t>
            </a:r>
            <a:r>
              <a:rPr lang="ru-RU" b="1" dirty="0"/>
              <a:t>беречь свое здоровье и заботится о нем . </a:t>
            </a:r>
          </a:p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38901" y="3161922"/>
            <a:ext cx="5027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</a:t>
            </a:r>
            <a:r>
              <a:rPr lang="ru-RU" dirty="0"/>
              <a:t>  </a:t>
            </a:r>
            <a:r>
              <a:rPr lang="ru-RU" b="1" dirty="0"/>
              <a:t>Помочь детям в формировании привычек здорового образа жизни, привитию стойких культурно - гигиенических навыков.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19459" y="4293095"/>
            <a:ext cx="4523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</a:t>
            </a:r>
            <a:r>
              <a:rPr lang="ru-RU" b="1" dirty="0" smtClean="0"/>
              <a:t> Расширят </a:t>
            </a:r>
            <a:r>
              <a:rPr lang="ru-RU" b="1" dirty="0"/>
              <a:t>знания </a:t>
            </a:r>
            <a:r>
              <a:rPr lang="ru-RU" b="1" dirty="0" smtClean="0"/>
              <a:t>воспитанников  </a:t>
            </a:r>
            <a:r>
              <a:rPr lang="ru-RU" b="1" dirty="0"/>
              <a:t>о питании, его значимости, о взаимосвязи здоровья и питания. </a:t>
            </a:r>
          </a:p>
          <a:p>
            <a:endParaRPr lang="ru-RU" b="1" dirty="0"/>
          </a:p>
        </p:txBody>
      </p:sp>
      <p:pic>
        <p:nvPicPr>
          <p:cNvPr id="1026" name="Рисунок 57" descr="http://im3-tub-ru.yandex.net/i?id=311082949-25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491478" cy="2501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8335" y="5398320"/>
            <a:ext cx="514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 smtClean="0"/>
              <a:t>4.  </a:t>
            </a:r>
            <a:r>
              <a:rPr lang="ru-RU" b="1" dirty="0"/>
              <a:t>Формировать положительные качества личности ребенка, нравственного и </a:t>
            </a:r>
            <a:endParaRPr lang="ru-RU" b="1" dirty="0" smtClean="0"/>
          </a:p>
          <a:p>
            <a:r>
              <a:rPr lang="ru-RU" b="1" dirty="0" smtClean="0"/>
              <a:t>культурного </a:t>
            </a:r>
            <a:r>
              <a:rPr lang="ru-RU" b="1" dirty="0"/>
              <a:t>поведения - мотивов </a:t>
            </a:r>
            <a:endParaRPr lang="ru-RU" b="1" dirty="0" smtClean="0"/>
          </a:p>
          <a:p>
            <a:r>
              <a:rPr lang="ru-RU" b="1" dirty="0" smtClean="0"/>
              <a:t>укрепления </a:t>
            </a:r>
            <a:r>
              <a:rPr lang="ru-RU" b="1" dirty="0"/>
              <a:t>здоровья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8774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820" y="1360433"/>
            <a:ext cx="1171575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5802" y="2842418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Обычный бег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78" t="10960"/>
          <a:stretch>
            <a:fillRect/>
          </a:stretch>
        </p:blipFill>
        <p:spPr bwMode="auto">
          <a:xfrm>
            <a:off x="572008" y="3503046"/>
            <a:ext cx="1114425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4912746"/>
            <a:ext cx="2491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Бег на корточках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59351"/>
            <a:ext cx="14763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8024" y="524759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 с сомкнутыми ногами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765" y="1387043"/>
            <a:ext cx="152400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843808" y="3261994"/>
            <a:ext cx="3006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 на корточках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425" y="4060259"/>
            <a:ext cx="1533525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350323" y="5924704"/>
            <a:ext cx="3142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 на одной ноге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870356" y="249803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Здоровый образ жизни</a:t>
            </a:r>
            <a:r>
              <a:rPr lang="ru-RU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15" descr="ANd9GcTZpvUaNmxJ0qMoJ-QLjeBM_bljkZtftkmZjlQ7-zevvrVN0f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334" y="1072782"/>
            <a:ext cx="207645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238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60866"/>
            <a:ext cx="1304925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65960" y="527182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Прыжки, скрещивая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ноги</a:t>
            </a:r>
          </a:p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спереди и сзади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1"/>
          <a:stretch>
            <a:fillRect/>
          </a:stretch>
        </p:blipFill>
        <p:spPr bwMode="auto">
          <a:xfrm>
            <a:off x="6604213" y="3489454"/>
            <a:ext cx="1171575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40152" y="5084514"/>
            <a:ext cx="306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 со скакалкой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3930"/>
            <a:ext cx="769937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7562" y="1788417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Бег задом наперед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50"/>
          <a:stretch>
            <a:fillRect/>
          </a:stretch>
        </p:blipFill>
        <p:spPr bwMode="auto">
          <a:xfrm>
            <a:off x="652452" y="2779187"/>
            <a:ext cx="148590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7332" y="4228088"/>
            <a:ext cx="2789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Бег на четвереньках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2089"/>
            <a:ext cx="17049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613853" y="2388582"/>
            <a:ext cx="42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Ходьба, упираясь руками сзади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54" y="5001483"/>
            <a:ext cx="129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747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гостях у </a:t>
            </a:r>
            <a:r>
              <a:rPr lang="ru-RU" sz="4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Мойдодыра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5" descr="ANd9GcR-OgLXq8Myf52vtDB5JSfas4PP2mn_ttWXw95HaHPyHOJPSZSFI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9060"/>
            <a:ext cx="2276475" cy="2009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991936" y="1340767"/>
            <a:ext cx="45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 узнали нашего героя?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936" y="1961268"/>
            <a:ext cx="51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Давайте вспомним его слова.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3" descr="ANd9GcRE7DicKR4W5z8VetIKhBuPoMIyF4C0n1FaoGX6nFniU11xSq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1905000" cy="2390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843808" y="309753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«Надо, надо умываться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По утрам и вечерам,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А нечистым трубочистам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–Стыд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срам.»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5261464"/>
            <a:ext cx="593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 этим призывом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обращается ко всем ребятам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im3-tub-ru.yandex.net/i?id=334786354-27-72&amp;n=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3529"/>
            <a:ext cx="1428750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im8-tub-ru.yandex.net/i?id=585423251-25-72&amp;n=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7"/>
            <a:ext cx="1428750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6690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Гигиена – что это?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Гигиена – это система действий, направленных на поддержание чистоты и здоровья.</a:t>
            </a:r>
          </a:p>
          <a:p>
            <a:r>
              <a:rPr lang="ru-RU" sz="2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Личная гигиена – это уход за своим телом.</a:t>
            </a:r>
          </a:p>
          <a:p>
            <a:r>
              <a:rPr lang="ru-RU" sz="28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нужно использовать средства, чтобы содержать свое тело в чистоте?</a:t>
            </a:r>
          </a:p>
          <a:p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4" descr="C:\Documents and Settings\Admin\Local Settings\Temporary Internet Files\Content.IE5\S8BLJQRB\MC900250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16668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im3-tub-ru.yandex.net/i?id=98362149-55-72&amp;n=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39729"/>
            <a:ext cx="9906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459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48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Средства личной гигиены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9" descr="ANd9GcR9ZlefMLOCg6S3XjkpjtKgRynDSujoJQNo3YWO6RDnwUaon6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335" y="1369343"/>
            <a:ext cx="190500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Nd9GcRBlRrH1Wi7RmD692k_X5zx5ytro6OMDpG3hARIVWdJE5iCmrr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2798" y="1263174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ANd9GcRuJtFIkyLM0dgbWeTkS1GX-v5nXbUmGkbatVhDZL0vvs6R1mV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43747"/>
            <a:ext cx="2009775" cy="227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_b5ae906b6e1ec03a84ff34f68018e2a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908" y="4077072"/>
            <a:ext cx="2971800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27784" y="183827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 здравствует мыло душистое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7824" y="266392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полотенце пушистое!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И зубной порошок.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И густой гребешок.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21" descr="ANd9GcSNWlgtZWp8z6cEPuP7zwjiSZrP2AjU3ABeHaEiK6WqgfbEXxW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24883"/>
            <a:ext cx="26289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2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Отгадайте загадки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Гладко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душисто, моет чисто,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Нужно, чтобы у каждого было.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это такое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Костяная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спинка,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На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брюшке щетинка,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По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частоколу прыгала,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Всю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грязь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повымыла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Зубаст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не кусается.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Как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называется?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несу в себе водицу.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Нам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водица пригодится.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Можно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мыться без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хлопот,</a:t>
            </a:r>
          </a:p>
          <a:p>
            <a:pPr marL="0" indent="0"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есть … </a:t>
            </a:r>
          </a:p>
          <a:p>
            <a:endParaRPr lang="ru-RU" sz="2000" dirty="0"/>
          </a:p>
          <a:p>
            <a:endParaRPr lang="ru-RU" sz="1200" dirty="0"/>
          </a:p>
        </p:txBody>
      </p:sp>
      <p:pic>
        <p:nvPicPr>
          <p:cNvPr id="5" name="Рисунок 4" descr="http://im3-tub-ru.yandex.net/i?id=98362149-55-72&amp;n=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7236" y="2420888"/>
            <a:ext cx="9906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278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244"/>
            <a:ext cx="126841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254" y="2276872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4913" y="2239660"/>
            <a:ext cx="17557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726" y="2231658"/>
            <a:ext cx="22860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66" y="4435920"/>
            <a:ext cx="17049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308" y="4250977"/>
            <a:ext cx="19431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50977"/>
            <a:ext cx="18288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9244"/>
            <a:ext cx="1230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9814" y="764703"/>
            <a:ext cx="5572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Гигиенические навыки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9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мы знаем о зубах?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 descr="ANd9GcQbr0P_P6VxB-XKqErxMNhL3FIBiQhc1tSwm_XiUu-Hmwuod2a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1628800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Зуб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это живой орган. Зубы покрыты эмалью. Она твердая, защищает зубы от повреждения. Но Если за зубами неправильно ухаживать или неправильно питаться, то эмаль начинает разрушаться, образуется дырочка –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кариес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7629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696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ухаживать за зубами?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3" descr="ANd9GcT_FKqY5m5j50nyQiUKhvKgSZEarNpq8EWf9MzYYPWu_UvGdV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ANd9GcQKeU21rBOVtIxlu9z1pSK-5tEvz2dxsgzLUeIV9XzI3Lxkg89G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489" y="4112259"/>
            <a:ext cx="2543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ANd9GcQWtezgE4F5s6S9yMoby5NHtTUUjODBHLNErTTRwkCgC_i0CeBeT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59102"/>
            <a:ext cx="2286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177281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зубы не болели, за ними надо ухаживать!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5916" y="288806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- Какие </a:t>
            </a:r>
            <a:r>
              <a:rPr lang="ru-RU" i="1" dirty="0"/>
              <a:t>предметы личной гигиены помогают сохранить зубы здоровыми?</a:t>
            </a:r>
          </a:p>
        </p:txBody>
      </p:sp>
      <p:pic>
        <p:nvPicPr>
          <p:cNvPr id="8" name="Рисунок 7" descr="http://im6-tub-ru.yandex.net/i?id=39719518-66-72&amp;n=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369" y="4309584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637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118000">
        <p:push dir="u"/>
      </p:transition>
    </mc:Choice>
    <mc:Fallback>
      <p:transition spd="slow" advTm="11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992</TotalTime>
  <Words>789</Words>
  <Application>Microsoft Office PowerPoint</Application>
  <PresentationFormat>Экран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- это здоровый           образ жизни </vt:lpstr>
      <vt:lpstr>Слайд 2</vt:lpstr>
      <vt:lpstr>В гостях у Мойдодыра</vt:lpstr>
      <vt:lpstr>Гигиена – что это?</vt:lpstr>
      <vt:lpstr>Средства личной гигиены</vt:lpstr>
      <vt:lpstr>Отгадайте загадки</vt:lpstr>
      <vt:lpstr>Слайд 7</vt:lpstr>
      <vt:lpstr>Что мы знаем о зубах?</vt:lpstr>
      <vt:lpstr>Как ухаживать за зубами?</vt:lpstr>
      <vt:lpstr>Запомни эти правила!</vt:lpstr>
      <vt:lpstr>Игра «Да, нет»</vt:lpstr>
      <vt:lpstr>Слайд 12</vt:lpstr>
      <vt:lpstr>Правила приема пищи</vt:lpstr>
      <vt:lpstr>Слайд 14</vt:lpstr>
      <vt:lpstr>Слайд 15</vt:lpstr>
      <vt:lpstr>Задание</vt:lpstr>
      <vt:lpstr>ПАМЯТКА  ДЛЯ  ДЕТЕЙ     </vt:lpstr>
      <vt:lpstr>Слайд 18</vt:lpstr>
      <vt:lpstr>Слайд 19</vt:lpstr>
      <vt:lpstr>Здоровый образ жизни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1</dc:creator>
  <cp:lastModifiedBy>СЕРГЕЙ</cp:lastModifiedBy>
  <cp:revision>56</cp:revision>
  <dcterms:created xsi:type="dcterms:W3CDTF">2013-05-30T08:52:29Z</dcterms:created>
  <dcterms:modified xsi:type="dcterms:W3CDTF">2016-01-07T20:20:35Z</dcterms:modified>
</cp:coreProperties>
</file>